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70" r:id="rId4"/>
    <p:sldMasterId id="214748367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Lst>
  <p:sldSz cy="5143500" cx="9144000"/>
  <p:notesSz cx="6858000" cy="9144000"/>
  <p:embeddedFontLst>
    <p:embeddedFont>
      <p:font typeface="Roboto Mono"/>
      <p:regular r:id="rId65"/>
      <p:bold r:id="rId66"/>
      <p:italic r:id="rId67"/>
      <p:boldItalic r:id="rId6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guide id="3" orient="horz" pos="2232">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 pos="2232"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slide" Target="slides/slide58.xml"/><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font" Target="fonts/RobotoMono-bold.fntdata"/><Relationship Id="rId21" Type="http://schemas.openxmlformats.org/officeDocument/2006/relationships/slide" Target="slides/slide15.xml"/><Relationship Id="rId65" Type="http://schemas.openxmlformats.org/officeDocument/2006/relationships/font" Target="fonts/RobotoMono-regular.fntdata"/><Relationship Id="rId24" Type="http://schemas.openxmlformats.org/officeDocument/2006/relationships/slide" Target="slides/slide18.xml"/><Relationship Id="rId68" Type="http://schemas.openxmlformats.org/officeDocument/2006/relationships/font" Target="fonts/RobotoMono-boldItalic.fntdata"/><Relationship Id="rId23" Type="http://schemas.openxmlformats.org/officeDocument/2006/relationships/slide" Target="slides/slide17.xml"/><Relationship Id="rId67" Type="http://schemas.openxmlformats.org/officeDocument/2006/relationships/font" Target="fonts/RobotoMono-italic.fntdata"/><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 name="Shape 125"/>
        <p:cNvGrpSpPr/>
        <p:nvPr/>
      </p:nvGrpSpPr>
      <p:grpSpPr>
        <a:xfrm>
          <a:off x="0" y="0"/>
          <a:ext cx="0" cy="0"/>
          <a:chOff x="0" y="0"/>
          <a:chExt cx="0" cy="0"/>
        </a:xfrm>
      </p:grpSpPr>
      <p:sp>
        <p:nvSpPr>
          <p:cNvPr id="126" name="Google Shape;126;g7fd858a43e_1_7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7" name="Google Shape;127;g7fd858a43e_1_7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6" name="Shape 236"/>
        <p:cNvGrpSpPr/>
        <p:nvPr/>
      </p:nvGrpSpPr>
      <p:grpSpPr>
        <a:xfrm>
          <a:off x="0" y="0"/>
          <a:ext cx="0" cy="0"/>
          <a:chOff x="0" y="0"/>
          <a:chExt cx="0" cy="0"/>
        </a:xfrm>
      </p:grpSpPr>
      <p:sp>
        <p:nvSpPr>
          <p:cNvPr id="237" name="Google Shape;237;g7fd858a43e_1_17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8" name="Google Shape;238;g7fd858a43e_1_17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
              <a:t>Try to type anything</a:t>
            </a:r>
            <a:endParaRPr/>
          </a:p>
        </p:txBody>
      </p:sp>
      <p:sp>
        <p:nvSpPr>
          <p:cNvPr id="239" name="Google Shape;239;g7fd858a43e_1_17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6" name="Shape 246"/>
        <p:cNvGrpSpPr/>
        <p:nvPr/>
      </p:nvGrpSpPr>
      <p:grpSpPr>
        <a:xfrm>
          <a:off x="0" y="0"/>
          <a:ext cx="0" cy="0"/>
          <a:chOff x="0" y="0"/>
          <a:chExt cx="0" cy="0"/>
        </a:xfrm>
      </p:grpSpPr>
      <p:sp>
        <p:nvSpPr>
          <p:cNvPr id="247" name="Google Shape;247;g7fd858a43e_1_18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8" name="Google Shape;248;g7fd858a43e_1_18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
              <a:t>Folders - &gt;dir</a:t>
            </a:r>
            <a:endParaRPr/>
          </a:p>
          <a:p>
            <a:pPr indent="0" lvl="0" marL="0" rtl="0" algn="l">
              <a:lnSpc>
                <a:spcPct val="100000"/>
              </a:lnSpc>
              <a:spcBef>
                <a:spcPts val="0"/>
              </a:spcBef>
              <a:spcAft>
                <a:spcPts val="0"/>
              </a:spcAft>
              <a:buSzPts val="1400"/>
              <a:buNone/>
            </a:pPr>
            <a:r>
              <a:rPr lang="en"/>
              <a:t>Type pwd </a:t>
            </a:r>
            <a:endParaRPr/>
          </a:p>
        </p:txBody>
      </p:sp>
      <p:sp>
        <p:nvSpPr>
          <p:cNvPr id="249" name="Google Shape;249;g7fd858a43e_1_18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9" name="Shape 259"/>
        <p:cNvGrpSpPr/>
        <p:nvPr/>
      </p:nvGrpSpPr>
      <p:grpSpPr>
        <a:xfrm>
          <a:off x="0" y="0"/>
          <a:ext cx="0" cy="0"/>
          <a:chOff x="0" y="0"/>
          <a:chExt cx="0" cy="0"/>
        </a:xfrm>
      </p:grpSpPr>
      <p:sp>
        <p:nvSpPr>
          <p:cNvPr id="260" name="Google Shape;260;g7fd858a43e_1_19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61" name="Google Shape;261;g7fd858a43e_1_19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8" name="Shape 268"/>
        <p:cNvGrpSpPr/>
        <p:nvPr/>
      </p:nvGrpSpPr>
      <p:grpSpPr>
        <a:xfrm>
          <a:off x="0" y="0"/>
          <a:ext cx="0" cy="0"/>
          <a:chOff x="0" y="0"/>
          <a:chExt cx="0" cy="0"/>
        </a:xfrm>
      </p:grpSpPr>
      <p:sp>
        <p:nvSpPr>
          <p:cNvPr id="269" name="Google Shape;269;g7fd858a43e_1_20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0" name="Google Shape;270;g7fd858a43e_1_20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
              <a:t>Since it is command line interface let’s learn few commands</a:t>
            </a:r>
            <a:endParaRPr/>
          </a:p>
        </p:txBody>
      </p:sp>
      <p:sp>
        <p:nvSpPr>
          <p:cNvPr id="271" name="Google Shape;271;g7fd858a43e_1_20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7" name="Shape 277"/>
        <p:cNvGrpSpPr/>
        <p:nvPr/>
      </p:nvGrpSpPr>
      <p:grpSpPr>
        <a:xfrm>
          <a:off x="0" y="0"/>
          <a:ext cx="0" cy="0"/>
          <a:chOff x="0" y="0"/>
          <a:chExt cx="0" cy="0"/>
        </a:xfrm>
      </p:grpSpPr>
      <p:sp>
        <p:nvSpPr>
          <p:cNvPr id="278" name="Google Shape;278;g7fd858a43e_1_21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79" name="Google Shape;279;g7fd858a43e_1_2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7" name="Shape 287"/>
        <p:cNvGrpSpPr/>
        <p:nvPr/>
      </p:nvGrpSpPr>
      <p:grpSpPr>
        <a:xfrm>
          <a:off x="0" y="0"/>
          <a:ext cx="0" cy="0"/>
          <a:chOff x="0" y="0"/>
          <a:chExt cx="0" cy="0"/>
        </a:xfrm>
      </p:grpSpPr>
      <p:sp>
        <p:nvSpPr>
          <p:cNvPr id="288" name="Google Shape;288;g7fd858a43e_1_2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9" name="Google Shape;289;g7fd858a43e_1_22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1" marL="0" marR="0" rtl="0" algn="l">
              <a:lnSpc>
                <a:spcPct val="100000"/>
              </a:lnSpc>
              <a:spcBef>
                <a:spcPts val="0"/>
              </a:spcBef>
              <a:spcAft>
                <a:spcPts val="0"/>
              </a:spcAft>
              <a:buClr>
                <a:schemeClr val="dk1"/>
              </a:buClr>
              <a:buSzPts val="1200"/>
              <a:buFont typeface="Calibri"/>
              <a:buNone/>
            </a:pPr>
            <a:r>
              <a:rPr lang="en"/>
              <a:t>cd t “tab”, to auto-complete file names, use the tab key</a:t>
            </a:r>
            <a:endParaRPr/>
          </a:p>
          <a:p>
            <a:pPr indent="0" lvl="0" marL="0" rtl="0" algn="l">
              <a:lnSpc>
                <a:spcPct val="100000"/>
              </a:lnSpc>
              <a:spcBef>
                <a:spcPts val="0"/>
              </a:spcBef>
              <a:spcAft>
                <a:spcPts val="0"/>
              </a:spcAft>
              <a:buSzPts val="1400"/>
              <a:buNone/>
            </a:pPr>
            <a:r>
              <a:t/>
            </a:r>
            <a:endParaRPr/>
          </a:p>
        </p:txBody>
      </p:sp>
      <p:sp>
        <p:nvSpPr>
          <p:cNvPr id="290" name="Google Shape;290;g7fd858a43e_1_22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6" name="Shape 296"/>
        <p:cNvGrpSpPr/>
        <p:nvPr/>
      </p:nvGrpSpPr>
      <p:grpSpPr>
        <a:xfrm>
          <a:off x="0" y="0"/>
          <a:ext cx="0" cy="0"/>
          <a:chOff x="0" y="0"/>
          <a:chExt cx="0" cy="0"/>
        </a:xfrm>
      </p:grpSpPr>
      <p:sp>
        <p:nvSpPr>
          <p:cNvPr id="297" name="Google Shape;297;g7fd858a43e_1_22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98" name="Google Shape;298;g7fd858a43e_1_2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9" name="Shape 309"/>
        <p:cNvGrpSpPr/>
        <p:nvPr/>
      </p:nvGrpSpPr>
      <p:grpSpPr>
        <a:xfrm>
          <a:off x="0" y="0"/>
          <a:ext cx="0" cy="0"/>
          <a:chOff x="0" y="0"/>
          <a:chExt cx="0" cy="0"/>
        </a:xfrm>
      </p:grpSpPr>
      <p:sp>
        <p:nvSpPr>
          <p:cNvPr id="310" name="Google Shape;310;g7fd858a43e_1_24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11" name="Google Shape;311;g7fd858a43e_1_24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9" name="Shape 319"/>
        <p:cNvGrpSpPr/>
        <p:nvPr/>
      </p:nvGrpSpPr>
      <p:grpSpPr>
        <a:xfrm>
          <a:off x="0" y="0"/>
          <a:ext cx="0" cy="0"/>
          <a:chOff x="0" y="0"/>
          <a:chExt cx="0" cy="0"/>
        </a:xfrm>
      </p:grpSpPr>
      <p:sp>
        <p:nvSpPr>
          <p:cNvPr id="320" name="Google Shape;320;g7fd858a43e_1_25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21" name="Google Shape;321;g7fd858a43e_1_25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7" name="Shape 327"/>
        <p:cNvGrpSpPr/>
        <p:nvPr/>
      </p:nvGrpSpPr>
      <p:grpSpPr>
        <a:xfrm>
          <a:off x="0" y="0"/>
          <a:ext cx="0" cy="0"/>
          <a:chOff x="0" y="0"/>
          <a:chExt cx="0" cy="0"/>
        </a:xfrm>
      </p:grpSpPr>
      <p:sp>
        <p:nvSpPr>
          <p:cNvPr id="328" name="Google Shape;328;g7fd858a43e_1_25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29" name="Google Shape;329;g7fd858a43e_1_25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8" name="Shape 138"/>
        <p:cNvGrpSpPr/>
        <p:nvPr/>
      </p:nvGrpSpPr>
      <p:grpSpPr>
        <a:xfrm>
          <a:off x="0" y="0"/>
          <a:ext cx="0" cy="0"/>
          <a:chOff x="0" y="0"/>
          <a:chExt cx="0" cy="0"/>
        </a:xfrm>
      </p:grpSpPr>
      <p:sp>
        <p:nvSpPr>
          <p:cNvPr id="139" name="Google Shape;139;g7fd858a43e_1_8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0" name="Google Shape;140;g7fd858a43e_1_8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8" name="Shape 338"/>
        <p:cNvGrpSpPr/>
        <p:nvPr/>
      </p:nvGrpSpPr>
      <p:grpSpPr>
        <a:xfrm>
          <a:off x="0" y="0"/>
          <a:ext cx="0" cy="0"/>
          <a:chOff x="0" y="0"/>
          <a:chExt cx="0" cy="0"/>
        </a:xfrm>
      </p:grpSpPr>
      <p:sp>
        <p:nvSpPr>
          <p:cNvPr id="339" name="Google Shape;339;g7fd858a43e_1_26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40" name="Google Shape;340;g7fd858a43e_1_26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9" name="Shape 349"/>
        <p:cNvGrpSpPr/>
        <p:nvPr/>
      </p:nvGrpSpPr>
      <p:grpSpPr>
        <a:xfrm>
          <a:off x="0" y="0"/>
          <a:ext cx="0" cy="0"/>
          <a:chOff x="0" y="0"/>
          <a:chExt cx="0" cy="0"/>
        </a:xfrm>
      </p:grpSpPr>
      <p:sp>
        <p:nvSpPr>
          <p:cNvPr id="350" name="Google Shape;350;g7fd858a43e_1_27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1" name="Google Shape;351;g7fd858a43e_1_27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
                <a:latin typeface="Arial"/>
                <a:ea typeface="Arial"/>
                <a:cs typeface="Arial"/>
                <a:sym typeface="Arial"/>
              </a:rPr>
              <a:t>Whenever you need help with a command type “man” and the command name</a:t>
            </a:r>
            <a:endParaRPr>
              <a:latin typeface="Arial"/>
              <a:ea typeface="Arial"/>
              <a:cs typeface="Arial"/>
              <a:sym typeface="Arial"/>
            </a:endParaRPr>
          </a:p>
        </p:txBody>
      </p:sp>
      <p:sp>
        <p:nvSpPr>
          <p:cNvPr id="352" name="Google Shape;352;g7fd858a43e_1_27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7" name="Shape 357"/>
        <p:cNvGrpSpPr/>
        <p:nvPr/>
      </p:nvGrpSpPr>
      <p:grpSpPr>
        <a:xfrm>
          <a:off x="0" y="0"/>
          <a:ext cx="0" cy="0"/>
          <a:chOff x="0" y="0"/>
          <a:chExt cx="0" cy="0"/>
        </a:xfrm>
      </p:grpSpPr>
      <p:sp>
        <p:nvSpPr>
          <p:cNvPr id="358" name="Google Shape;358;g7fd858a43e_1_28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9" name="Google Shape;359;g7fd858a43e_1_28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
              <a:t>Many option might be confusing, how to get help!</a:t>
            </a:r>
            <a:endParaRPr/>
          </a:p>
        </p:txBody>
      </p:sp>
      <p:sp>
        <p:nvSpPr>
          <p:cNvPr id="360" name="Google Shape;360;g7fd858a43e_1_28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6" name="Shape 366"/>
        <p:cNvGrpSpPr/>
        <p:nvPr/>
      </p:nvGrpSpPr>
      <p:grpSpPr>
        <a:xfrm>
          <a:off x="0" y="0"/>
          <a:ext cx="0" cy="0"/>
          <a:chOff x="0" y="0"/>
          <a:chExt cx="0" cy="0"/>
        </a:xfrm>
      </p:grpSpPr>
      <p:sp>
        <p:nvSpPr>
          <p:cNvPr id="367" name="Google Shape;367;g7fd858a43e_1_29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68" name="Google Shape;368;g7fd858a43e_1_29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1" name="Shape 381"/>
        <p:cNvGrpSpPr/>
        <p:nvPr/>
      </p:nvGrpSpPr>
      <p:grpSpPr>
        <a:xfrm>
          <a:off x="0" y="0"/>
          <a:ext cx="0" cy="0"/>
          <a:chOff x="0" y="0"/>
          <a:chExt cx="0" cy="0"/>
        </a:xfrm>
      </p:grpSpPr>
      <p:sp>
        <p:nvSpPr>
          <p:cNvPr id="382" name="Google Shape;382;g7fd858a43e_1_30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83" name="Google Shape;383;g7fd858a43e_1_30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1" name="Shape 391"/>
        <p:cNvGrpSpPr/>
        <p:nvPr/>
      </p:nvGrpSpPr>
      <p:grpSpPr>
        <a:xfrm>
          <a:off x="0" y="0"/>
          <a:ext cx="0" cy="0"/>
          <a:chOff x="0" y="0"/>
          <a:chExt cx="0" cy="0"/>
        </a:xfrm>
      </p:grpSpPr>
      <p:sp>
        <p:nvSpPr>
          <p:cNvPr id="392" name="Google Shape;392;g7fd858a43e_1_31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93" name="Google Shape;393;g7fd858a43e_1_3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6" name="Shape 396"/>
        <p:cNvGrpSpPr/>
        <p:nvPr/>
      </p:nvGrpSpPr>
      <p:grpSpPr>
        <a:xfrm>
          <a:off x="0" y="0"/>
          <a:ext cx="0" cy="0"/>
          <a:chOff x="0" y="0"/>
          <a:chExt cx="0" cy="0"/>
        </a:xfrm>
      </p:grpSpPr>
      <p:sp>
        <p:nvSpPr>
          <p:cNvPr id="397" name="Google Shape;397;g7fd858a43e_1_31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98" name="Google Shape;398;g7fd858a43e_1_3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4" name="Shape 404"/>
        <p:cNvGrpSpPr/>
        <p:nvPr/>
      </p:nvGrpSpPr>
      <p:grpSpPr>
        <a:xfrm>
          <a:off x="0" y="0"/>
          <a:ext cx="0" cy="0"/>
          <a:chOff x="0" y="0"/>
          <a:chExt cx="0" cy="0"/>
        </a:xfrm>
      </p:grpSpPr>
      <p:sp>
        <p:nvSpPr>
          <p:cNvPr id="405" name="Google Shape;405;g7fd858a43e_1_32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06" name="Google Shape;406;g7fd858a43e_1_3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3" name="Shape 413"/>
        <p:cNvGrpSpPr/>
        <p:nvPr/>
      </p:nvGrpSpPr>
      <p:grpSpPr>
        <a:xfrm>
          <a:off x="0" y="0"/>
          <a:ext cx="0" cy="0"/>
          <a:chOff x="0" y="0"/>
          <a:chExt cx="0" cy="0"/>
        </a:xfrm>
      </p:grpSpPr>
      <p:sp>
        <p:nvSpPr>
          <p:cNvPr id="414" name="Google Shape;414;g7fd858a43e_1_33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15" name="Google Shape;415;g7fd858a43e_1_3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1" name="Shape 421"/>
        <p:cNvGrpSpPr/>
        <p:nvPr/>
      </p:nvGrpSpPr>
      <p:grpSpPr>
        <a:xfrm>
          <a:off x="0" y="0"/>
          <a:ext cx="0" cy="0"/>
          <a:chOff x="0" y="0"/>
          <a:chExt cx="0" cy="0"/>
        </a:xfrm>
      </p:grpSpPr>
      <p:sp>
        <p:nvSpPr>
          <p:cNvPr id="422" name="Google Shape;422;g7fd858a43e_1_34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23" name="Google Shape;423;g7fd858a43e_1_34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7" name="Shape 147"/>
        <p:cNvGrpSpPr/>
        <p:nvPr/>
      </p:nvGrpSpPr>
      <p:grpSpPr>
        <a:xfrm>
          <a:off x="0" y="0"/>
          <a:ext cx="0" cy="0"/>
          <a:chOff x="0" y="0"/>
          <a:chExt cx="0" cy="0"/>
        </a:xfrm>
      </p:grpSpPr>
      <p:sp>
        <p:nvSpPr>
          <p:cNvPr id="148" name="Google Shape;148;g7fd858a43e_1_9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9" name="Google Shape;149;g7fd858a43e_1_9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0" name="Google Shape;150;g7fd858a43e_1_9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1" name="Shape 431"/>
        <p:cNvGrpSpPr/>
        <p:nvPr/>
      </p:nvGrpSpPr>
      <p:grpSpPr>
        <a:xfrm>
          <a:off x="0" y="0"/>
          <a:ext cx="0" cy="0"/>
          <a:chOff x="0" y="0"/>
          <a:chExt cx="0" cy="0"/>
        </a:xfrm>
      </p:grpSpPr>
      <p:sp>
        <p:nvSpPr>
          <p:cNvPr id="432" name="Google Shape;432;g7fd858a43e_1_35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33" name="Google Shape;433;g7fd858a43e_1_35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0" name="Shape 440"/>
        <p:cNvGrpSpPr/>
        <p:nvPr/>
      </p:nvGrpSpPr>
      <p:grpSpPr>
        <a:xfrm>
          <a:off x="0" y="0"/>
          <a:ext cx="0" cy="0"/>
          <a:chOff x="0" y="0"/>
          <a:chExt cx="0" cy="0"/>
        </a:xfrm>
      </p:grpSpPr>
      <p:sp>
        <p:nvSpPr>
          <p:cNvPr id="441" name="Google Shape;441;g7fd858a43e_1_35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42" name="Google Shape;442;g7fd858a43e_1_35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9" name="Shape 449"/>
        <p:cNvGrpSpPr/>
        <p:nvPr/>
      </p:nvGrpSpPr>
      <p:grpSpPr>
        <a:xfrm>
          <a:off x="0" y="0"/>
          <a:ext cx="0" cy="0"/>
          <a:chOff x="0" y="0"/>
          <a:chExt cx="0" cy="0"/>
        </a:xfrm>
      </p:grpSpPr>
      <p:sp>
        <p:nvSpPr>
          <p:cNvPr id="450" name="Google Shape;450;g7fd858a43e_1_36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51" name="Google Shape;451;g7fd858a43e_1_36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8" name="Shape 458"/>
        <p:cNvGrpSpPr/>
        <p:nvPr/>
      </p:nvGrpSpPr>
      <p:grpSpPr>
        <a:xfrm>
          <a:off x="0" y="0"/>
          <a:ext cx="0" cy="0"/>
          <a:chOff x="0" y="0"/>
          <a:chExt cx="0" cy="0"/>
        </a:xfrm>
      </p:grpSpPr>
      <p:sp>
        <p:nvSpPr>
          <p:cNvPr id="459" name="Google Shape;459;g7fd858a43e_1_37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60" name="Google Shape;460;g7fd858a43e_1_37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8" name="Shape 468"/>
        <p:cNvGrpSpPr/>
        <p:nvPr/>
      </p:nvGrpSpPr>
      <p:grpSpPr>
        <a:xfrm>
          <a:off x="0" y="0"/>
          <a:ext cx="0" cy="0"/>
          <a:chOff x="0" y="0"/>
          <a:chExt cx="0" cy="0"/>
        </a:xfrm>
      </p:grpSpPr>
      <p:sp>
        <p:nvSpPr>
          <p:cNvPr id="469" name="Google Shape;469;g7fd858a43e_1_38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0" name="Google Shape;470;g7fd858a43e_1_38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
              <a:t>Like so many Linux features, you have a variety of options from which to choose when you want to manipulate files and directories. You can also use wildcards when you're copying, moving, or deleting files and directories. </a:t>
            </a:r>
            <a:endParaRPr/>
          </a:p>
        </p:txBody>
      </p:sp>
      <p:sp>
        <p:nvSpPr>
          <p:cNvPr id="471" name="Google Shape;471;g7fd858a43e_1_38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9" name="Shape 479"/>
        <p:cNvGrpSpPr/>
        <p:nvPr/>
      </p:nvGrpSpPr>
      <p:grpSpPr>
        <a:xfrm>
          <a:off x="0" y="0"/>
          <a:ext cx="0" cy="0"/>
          <a:chOff x="0" y="0"/>
          <a:chExt cx="0" cy="0"/>
        </a:xfrm>
      </p:grpSpPr>
      <p:sp>
        <p:nvSpPr>
          <p:cNvPr id="480" name="Google Shape;480;g7fd858a43e_1_39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81" name="Google Shape;481;g7fd858a43e_1_39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8" name="Shape 488"/>
        <p:cNvGrpSpPr/>
        <p:nvPr/>
      </p:nvGrpSpPr>
      <p:grpSpPr>
        <a:xfrm>
          <a:off x="0" y="0"/>
          <a:ext cx="0" cy="0"/>
          <a:chOff x="0" y="0"/>
          <a:chExt cx="0" cy="0"/>
        </a:xfrm>
      </p:grpSpPr>
      <p:sp>
        <p:nvSpPr>
          <p:cNvPr id="489" name="Google Shape;489;g7fd858a43e_1_40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90" name="Google Shape;490;g7fd858a43e_1_40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
              <a:t>Creating a copy of a file in the current directory</a:t>
            </a:r>
            <a:endParaRPr/>
          </a:p>
        </p:txBody>
      </p:sp>
      <p:sp>
        <p:nvSpPr>
          <p:cNvPr id="491" name="Google Shape;491;g7fd858a43e_1_40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7" name="Shape 497"/>
        <p:cNvGrpSpPr/>
        <p:nvPr/>
      </p:nvGrpSpPr>
      <p:grpSpPr>
        <a:xfrm>
          <a:off x="0" y="0"/>
          <a:ext cx="0" cy="0"/>
          <a:chOff x="0" y="0"/>
          <a:chExt cx="0" cy="0"/>
        </a:xfrm>
      </p:grpSpPr>
      <p:sp>
        <p:nvSpPr>
          <p:cNvPr id="498" name="Google Shape;498;g7fd858a43e_1_40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99" name="Google Shape;499;g7fd858a43e_1_40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6" name="Shape 506"/>
        <p:cNvGrpSpPr/>
        <p:nvPr/>
      </p:nvGrpSpPr>
      <p:grpSpPr>
        <a:xfrm>
          <a:off x="0" y="0"/>
          <a:ext cx="0" cy="0"/>
          <a:chOff x="0" y="0"/>
          <a:chExt cx="0" cy="0"/>
        </a:xfrm>
      </p:grpSpPr>
      <p:sp>
        <p:nvSpPr>
          <p:cNvPr id="507" name="Google Shape;507;g7fd858a43e_1_41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08" name="Google Shape;508;g7fd858a43e_1_4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6" name="Shape 526"/>
        <p:cNvGrpSpPr/>
        <p:nvPr/>
      </p:nvGrpSpPr>
      <p:grpSpPr>
        <a:xfrm>
          <a:off x="0" y="0"/>
          <a:ext cx="0" cy="0"/>
          <a:chOff x="0" y="0"/>
          <a:chExt cx="0" cy="0"/>
        </a:xfrm>
      </p:grpSpPr>
      <p:sp>
        <p:nvSpPr>
          <p:cNvPr id="527" name="Google Shape;527;g7fd858a43e_1_43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28" name="Google Shape;528;g7fd858a43e_1_4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7" name="Shape 157"/>
        <p:cNvGrpSpPr/>
        <p:nvPr/>
      </p:nvGrpSpPr>
      <p:grpSpPr>
        <a:xfrm>
          <a:off x="0" y="0"/>
          <a:ext cx="0" cy="0"/>
          <a:chOff x="0" y="0"/>
          <a:chExt cx="0" cy="0"/>
        </a:xfrm>
      </p:grpSpPr>
      <p:sp>
        <p:nvSpPr>
          <p:cNvPr id="158" name="Google Shape;158;g7fd858a43e_1_10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9" name="Google Shape;159;g7fd858a43e_1_10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0" name="Google Shape;160;g7fd858a43e_1_10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
              <a:t>‹#›</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7" name="Shape 537"/>
        <p:cNvGrpSpPr/>
        <p:nvPr/>
      </p:nvGrpSpPr>
      <p:grpSpPr>
        <a:xfrm>
          <a:off x="0" y="0"/>
          <a:ext cx="0" cy="0"/>
          <a:chOff x="0" y="0"/>
          <a:chExt cx="0" cy="0"/>
        </a:xfrm>
      </p:grpSpPr>
      <p:sp>
        <p:nvSpPr>
          <p:cNvPr id="538" name="Google Shape;538;g7fd858a43e_1_44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39" name="Google Shape;539;g7fd858a43e_1_44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8" name="Shape 548"/>
        <p:cNvGrpSpPr/>
        <p:nvPr/>
      </p:nvGrpSpPr>
      <p:grpSpPr>
        <a:xfrm>
          <a:off x="0" y="0"/>
          <a:ext cx="0" cy="0"/>
          <a:chOff x="0" y="0"/>
          <a:chExt cx="0" cy="0"/>
        </a:xfrm>
      </p:grpSpPr>
      <p:sp>
        <p:nvSpPr>
          <p:cNvPr id="549" name="Google Shape;549;g7fd858a43e_1_45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50" name="Google Shape;550;g7fd858a43e_1_45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8" name="Shape 558"/>
        <p:cNvGrpSpPr/>
        <p:nvPr/>
      </p:nvGrpSpPr>
      <p:grpSpPr>
        <a:xfrm>
          <a:off x="0" y="0"/>
          <a:ext cx="0" cy="0"/>
          <a:chOff x="0" y="0"/>
          <a:chExt cx="0" cy="0"/>
        </a:xfrm>
      </p:grpSpPr>
      <p:sp>
        <p:nvSpPr>
          <p:cNvPr id="559" name="Google Shape;559;g83816f82ad_0_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60" name="Google Shape;560;g83816f82ad_0_2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
              <a:t>Try to type anything</a:t>
            </a:r>
            <a:endParaRPr/>
          </a:p>
        </p:txBody>
      </p:sp>
      <p:sp>
        <p:nvSpPr>
          <p:cNvPr id="561" name="Google Shape;561;g83816f82ad_0_2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
              <a:t>‹#›</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8" name="Shape 568"/>
        <p:cNvGrpSpPr/>
        <p:nvPr/>
      </p:nvGrpSpPr>
      <p:grpSpPr>
        <a:xfrm>
          <a:off x="0" y="0"/>
          <a:ext cx="0" cy="0"/>
          <a:chOff x="0" y="0"/>
          <a:chExt cx="0" cy="0"/>
        </a:xfrm>
      </p:grpSpPr>
      <p:sp>
        <p:nvSpPr>
          <p:cNvPr id="569" name="Google Shape;569;g83816f82ad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0" name="Google Shape;570;g83816f82ad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5" name="Shape 575"/>
        <p:cNvGrpSpPr/>
        <p:nvPr/>
      </p:nvGrpSpPr>
      <p:grpSpPr>
        <a:xfrm>
          <a:off x="0" y="0"/>
          <a:ext cx="0" cy="0"/>
          <a:chOff x="0" y="0"/>
          <a:chExt cx="0" cy="0"/>
        </a:xfrm>
      </p:grpSpPr>
      <p:sp>
        <p:nvSpPr>
          <p:cNvPr id="576" name="Google Shape;576;g83816f82ad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7" name="Google Shape;577;g83816f82ad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7" name="Shape 587"/>
        <p:cNvGrpSpPr/>
        <p:nvPr/>
      </p:nvGrpSpPr>
      <p:grpSpPr>
        <a:xfrm>
          <a:off x="0" y="0"/>
          <a:ext cx="0" cy="0"/>
          <a:chOff x="0" y="0"/>
          <a:chExt cx="0" cy="0"/>
        </a:xfrm>
      </p:grpSpPr>
      <p:sp>
        <p:nvSpPr>
          <p:cNvPr id="588" name="Google Shape;588;g83816f82ad_0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9" name="Google Shape;589;g83816f82ad_0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4" name="Shape 594"/>
        <p:cNvGrpSpPr/>
        <p:nvPr/>
      </p:nvGrpSpPr>
      <p:grpSpPr>
        <a:xfrm>
          <a:off x="0" y="0"/>
          <a:ext cx="0" cy="0"/>
          <a:chOff x="0" y="0"/>
          <a:chExt cx="0" cy="0"/>
        </a:xfrm>
      </p:grpSpPr>
      <p:sp>
        <p:nvSpPr>
          <p:cNvPr id="595" name="Google Shape;595;g83816f82ad_0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6" name="Google Shape;596;g83816f82ad_0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1" name="Shape 601"/>
        <p:cNvGrpSpPr/>
        <p:nvPr/>
      </p:nvGrpSpPr>
      <p:grpSpPr>
        <a:xfrm>
          <a:off x="0" y="0"/>
          <a:ext cx="0" cy="0"/>
          <a:chOff x="0" y="0"/>
          <a:chExt cx="0" cy="0"/>
        </a:xfrm>
      </p:grpSpPr>
      <p:sp>
        <p:nvSpPr>
          <p:cNvPr id="602" name="Google Shape;602;g83816f82ad_0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3" name="Google Shape;603;g83816f82ad_0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8" name="Shape 608"/>
        <p:cNvGrpSpPr/>
        <p:nvPr/>
      </p:nvGrpSpPr>
      <p:grpSpPr>
        <a:xfrm>
          <a:off x="0" y="0"/>
          <a:ext cx="0" cy="0"/>
          <a:chOff x="0" y="0"/>
          <a:chExt cx="0" cy="0"/>
        </a:xfrm>
      </p:grpSpPr>
      <p:sp>
        <p:nvSpPr>
          <p:cNvPr id="609" name="Google Shape;609;g7814c654fa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0" name="Google Shape;610;g7814c654fa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90000"/>
              </a:lnSpc>
              <a:spcBef>
                <a:spcPts val="0"/>
              </a:spcBef>
              <a:spcAft>
                <a:spcPts val="0"/>
              </a:spcAft>
              <a:buClr>
                <a:schemeClr val="dk1"/>
              </a:buClr>
              <a:buSzPts val="1100"/>
              <a:buFont typeface="Arial"/>
              <a:buNone/>
            </a:pPr>
            <a:r>
              <a:t/>
            </a:r>
            <a:endParaRPr b="1" sz="1600">
              <a:solidFill>
                <a:srgbClr val="980000"/>
              </a:solidFill>
              <a:latin typeface="Courier New"/>
              <a:ea typeface="Courier New"/>
              <a:cs typeface="Courier New"/>
              <a:sym typeface="Courier New"/>
            </a:endParaRPr>
          </a:p>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5" name="Shape 615"/>
        <p:cNvGrpSpPr/>
        <p:nvPr/>
      </p:nvGrpSpPr>
      <p:grpSpPr>
        <a:xfrm>
          <a:off x="0" y="0"/>
          <a:ext cx="0" cy="0"/>
          <a:chOff x="0" y="0"/>
          <a:chExt cx="0" cy="0"/>
        </a:xfrm>
      </p:grpSpPr>
      <p:sp>
        <p:nvSpPr>
          <p:cNvPr id="616" name="Google Shape;616;g7814c654fa_1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7" name="Google Shape;617;g7814c654fa_1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t/>
            </a:r>
            <a:endParaRPr b="1" sz="1600">
              <a:solidFill>
                <a:srgbClr val="980000"/>
              </a:solidFill>
              <a:latin typeface="Courier New"/>
              <a:ea typeface="Courier New"/>
              <a:cs typeface="Courier New"/>
              <a:sym typeface="Courier New"/>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7" name="Shape 167"/>
        <p:cNvGrpSpPr/>
        <p:nvPr/>
      </p:nvGrpSpPr>
      <p:grpSpPr>
        <a:xfrm>
          <a:off x="0" y="0"/>
          <a:ext cx="0" cy="0"/>
          <a:chOff x="0" y="0"/>
          <a:chExt cx="0" cy="0"/>
        </a:xfrm>
      </p:grpSpPr>
      <p:sp>
        <p:nvSpPr>
          <p:cNvPr id="168" name="Google Shape;168;g7fd858a43e_1_1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9" name="Google Shape;169;g7fd858a43e_1_11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0" name="Google Shape;170;g7fd858a43e_1_11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
              <a:t>‹#›</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2" name="Shape 622"/>
        <p:cNvGrpSpPr/>
        <p:nvPr/>
      </p:nvGrpSpPr>
      <p:grpSpPr>
        <a:xfrm>
          <a:off x="0" y="0"/>
          <a:ext cx="0" cy="0"/>
          <a:chOff x="0" y="0"/>
          <a:chExt cx="0" cy="0"/>
        </a:xfrm>
      </p:grpSpPr>
      <p:sp>
        <p:nvSpPr>
          <p:cNvPr id="623" name="Google Shape;623;g83816f82ad_0_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4" name="Google Shape;624;g83816f82ad_0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9" name="Shape 629"/>
        <p:cNvGrpSpPr/>
        <p:nvPr/>
      </p:nvGrpSpPr>
      <p:grpSpPr>
        <a:xfrm>
          <a:off x="0" y="0"/>
          <a:ext cx="0" cy="0"/>
          <a:chOff x="0" y="0"/>
          <a:chExt cx="0" cy="0"/>
        </a:xfrm>
      </p:grpSpPr>
      <p:sp>
        <p:nvSpPr>
          <p:cNvPr id="630" name="Google Shape;630;g7814c654fa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1" name="Google Shape;631;g7814c654fa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90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6" name="Shape 636"/>
        <p:cNvGrpSpPr/>
        <p:nvPr/>
      </p:nvGrpSpPr>
      <p:grpSpPr>
        <a:xfrm>
          <a:off x="0" y="0"/>
          <a:ext cx="0" cy="0"/>
          <a:chOff x="0" y="0"/>
          <a:chExt cx="0" cy="0"/>
        </a:xfrm>
      </p:grpSpPr>
      <p:sp>
        <p:nvSpPr>
          <p:cNvPr id="637" name="Google Shape;637;g83816f82ad_0_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8" name="Google Shape;638;g83816f82ad_0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3" name="Shape 643"/>
        <p:cNvGrpSpPr/>
        <p:nvPr/>
      </p:nvGrpSpPr>
      <p:grpSpPr>
        <a:xfrm>
          <a:off x="0" y="0"/>
          <a:ext cx="0" cy="0"/>
          <a:chOff x="0" y="0"/>
          <a:chExt cx="0" cy="0"/>
        </a:xfrm>
      </p:grpSpPr>
      <p:sp>
        <p:nvSpPr>
          <p:cNvPr id="644" name="Google Shape;644;g7814c654fa_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5" name="Google Shape;645;g7814c654fa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90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0" name="Shape 650"/>
        <p:cNvGrpSpPr/>
        <p:nvPr/>
      </p:nvGrpSpPr>
      <p:grpSpPr>
        <a:xfrm>
          <a:off x="0" y="0"/>
          <a:ext cx="0" cy="0"/>
          <a:chOff x="0" y="0"/>
          <a:chExt cx="0" cy="0"/>
        </a:xfrm>
      </p:grpSpPr>
      <p:sp>
        <p:nvSpPr>
          <p:cNvPr id="651" name="Google Shape;651;g7814c654fa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2" name="Google Shape;652;g7814c654fa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7" name="Shape 657"/>
        <p:cNvGrpSpPr/>
        <p:nvPr/>
      </p:nvGrpSpPr>
      <p:grpSpPr>
        <a:xfrm>
          <a:off x="0" y="0"/>
          <a:ext cx="0" cy="0"/>
          <a:chOff x="0" y="0"/>
          <a:chExt cx="0" cy="0"/>
        </a:xfrm>
      </p:grpSpPr>
      <p:sp>
        <p:nvSpPr>
          <p:cNvPr id="658" name="Google Shape;658;g83816f82ad_0_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9" name="Google Shape;659;g83816f82ad_0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4" name="Shape 664"/>
        <p:cNvGrpSpPr/>
        <p:nvPr/>
      </p:nvGrpSpPr>
      <p:grpSpPr>
        <a:xfrm>
          <a:off x="0" y="0"/>
          <a:ext cx="0" cy="0"/>
          <a:chOff x="0" y="0"/>
          <a:chExt cx="0" cy="0"/>
        </a:xfrm>
      </p:grpSpPr>
      <p:sp>
        <p:nvSpPr>
          <p:cNvPr id="665" name="Google Shape;665;g7814c654fa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6" name="Google Shape;666;g7814c654fa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1" name="Shape 671"/>
        <p:cNvGrpSpPr/>
        <p:nvPr/>
      </p:nvGrpSpPr>
      <p:grpSpPr>
        <a:xfrm>
          <a:off x="0" y="0"/>
          <a:ext cx="0" cy="0"/>
          <a:chOff x="0" y="0"/>
          <a:chExt cx="0" cy="0"/>
        </a:xfrm>
      </p:grpSpPr>
      <p:sp>
        <p:nvSpPr>
          <p:cNvPr id="672" name="Google Shape;672;g7fd858a43e_1_6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73" name="Google Shape;673;g7fd858a43e_1_61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74" name="Google Shape;674;g7fd858a43e_1_61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
              <a:t>‹#›</a:t>
            </a:fld>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1" name="Shape 681"/>
        <p:cNvGrpSpPr/>
        <p:nvPr/>
      </p:nvGrpSpPr>
      <p:grpSpPr>
        <a:xfrm>
          <a:off x="0" y="0"/>
          <a:ext cx="0" cy="0"/>
          <a:chOff x="0" y="0"/>
          <a:chExt cx="0" cy="0"/>
        </a:xfrm>
      </p:grpSpPr>
      <p:sp>
        <p:nvSpPr>
          <p:cNvPr id="682" name="Google Shape;682;g7814c654fa_0_5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83" name="Google Shape;683;g7814c654fa_0_5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84" name="Google Shape;684;g7814c654fa_0_5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7" name="Shape 177"/>
        <p:cNvGrpSpPr/>
        <p:nvPr/>
      </p:nvGrpSpPr>
      <p:grpSpPr>
        <a:xfrm>
          <a:off x="0" y="0"/>
          <a:ext cx="0" cy="0"/>
          <a:chOff x="0" y="0"/>
          <a:chExt cx="0" cy="0"/>
        </a:xfrm>
      </p:grpSpPr>
      <p:sp>
        <p:nvSpPr>
          <p:cNvPr id="178" name="Google Shape;178;g7fd858a43e_1_1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9" name="Google Shape;179;g7fd858a43e_1_12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0" name="Google Shape;180;g7fd858a43e_1_12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7" name="Shape 187"/>
        <p:cNvGrpSpPr/>
        <p:nvPr/>
      </p:nvGrpSpPr>
      <p:grpSpPr>
        <a:xfrm>
          <a:off x="0" y="0"/>
          <a:ext cx="0" cy="0"/>
          <a:chOff x="0" y="0"/>
          <a:chExt cx="0" cy="0"/>
        </a:xfrm>
      </p:grpSpPr>
      <p:sp>
        <p:nvSpPr>
          <p:cNvPr id="188" name="Google Shape;188;g7fd858a43e_1_1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9" name="Google Shape;189;g7fd858a43e_1_12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1200"/>
              <a:buFont typeface="Calibri"/>
              <a:buNone/>
            </a:pPr>
            <a:r>
              <a:rPr lang="en"/>
              <a:t>Unix is used by most large, powerful computers</a:t>
            </a:r>
            <a:endParaRPr/>
          </a:p>
          <a:p>
            <a:pPr indent="0" lvl="0" marL="0" rtl="0" algn="l">
              <a:lnSpc>
                <a:spcPct val="90000"/>
              </a:lnSpc>
              <a:spcBef>
                <a:spcPts val="0"/>
              </a:spcBef>
              <a:spcAft>
                <a:spcPts val="0"/>
              </a:spcAft>
              <a:buSzPts val="1400"/>
              <a:buNone/>
            </a:pPr>
            <a:r>
              <a:t/>
            </a:r>
            <a:endParaRPr/>
          </a:p>
          <a:p>
            <a:pPr indent="0" lvl="0" marL="0" rtl="0" algn="l">
              <a:lnSpc>
                <a:spcPct val="90000"/>
              </a:lnSpc>
              <a:spcBef>
                <a:spcPts val="0"/>
              </a:spcBef>
              <a:spcAft>
                <a:spcPts val="0"/>
              </a:spcAft>
              <a:buSzPts val="1400"/>
              <a:buNone/>
            </a:pPr>
            <a:r>
              <a:rPr lang="en"/>
              <a:t>Graphical User Interface at Mac and Windows</a:t>
            </a:r>
            <a:endParaRPr/>
          </a:p>
          <a:p>
            <a:pPr indent="0" lvl="0" marL="0" rtl="0" algn="l">
              <a:lnSpc>
                <a:spcPct val="90000"/>
              </a:lnSpc>
              <a:spcBef>
                <a:spcPts val="0"/>
              </a:spcBef>
              <a:spcAft>
                <a:spcPts val="0"/>
              </a:spcAft>
              <a:buSzPts val="1400"/>
              <a:buNone/>
            </a:pPr>
            <a:r>
              <a:rPr lang="en"/>
              <a:t>Unix – command line interface, </a:t>
            </a:r>
            <a:r>
              <a:rPr lang="en">
                <a:solidFill>
                  <a:srgbClr val="000000"/>
                </a:solidFill>
              </a:rPr>
              <a:t>called shell</a:t>
            </a:r>
            <a:endParaRPr/>
          </a:p>
        </p:txBody>
      </p:sp>
      <p:sp>
        <p:nvSpPr>
          <p:cNvPr id="190" name="Google Shape;190;g7fd858a43e_1_12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5" name="Shape 205"/>
        <p:cNvGrpSpPr/>
        <p:nvPr/>
      </p:nvGrpSpPr>
      <p:grpSpPr>
        <a:xfrm>
          <a:off x="0" y="0"/>
          <a:ext cx="0" cy="0"/>
          <a:chOff x="0" y="0"/>
          <a:chExt cx="0" cy="0"/>
        </a:xfrm>
      </p:grpSpPr>
      <p:sp>
        <p:nvSpPr>
          <p:cNvPr id="206" name="Google Shape;206;g7fd858a43e_1_14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7" name="Google Shape;207;g7fd858a43e_1_14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08" name="Google Shape;208;g7fd858a43e_1_14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6" name="Shape 226"/>
        <p:cNvGrpSpPr/>
        <p:nvPr/>
      </p:nvGrpSpPr>
      <p:grpSpPr>
        <a:xfrm>
          <a:off x="0" y="0"/>
          <a:ext cx="0" cy="0"/>
          <a:chOff x="0" y="0"/>
          <a:chExt cx="0" cy="0"/>
        </a:xfrm>
      </p:grpSpPr>
      <p:sp>
        <p:nvSpPr>
          <p:cNvPr id="227" name="Google Shape;227;g7fd858a43e_1_16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8" name="Google Shape;228;g7fd858a43e_1_16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29" name="Google Shape;229;g7fd858a43e_1_16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56" name="Shape 56"/>
        <p:cNvGrpSpPr/>
        <p:nvPr/>
      </p:nvGrpSpPr>
      <p:grpSpPr>
        <a:xfrm>
          <a:off x="0" y="0"/>
          <a:ext cx="0" cy="0"/>
          <a:chOff x="0" y="0"/>
          <a:chExt cx="0" cy="0"/>
        </a:xfrm>
      </p:grpSpPr>
      <p:sp>
        <p:nvSpPr>
          <p:cNvPr id="57" name="Google Shape;57;p14"/>
          <p:cNvSpPr txBox="1"/>
          <p:nvPr>
            <p:ph type="title"/>
          </p:nvPr>
        </p:nvSpPr>
        <p:spPr>
          <a:xfrm>
            <a:off x="457200" y="205978"/>
            <a:ext cx="8229600" cy="85725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 name="Google Shape;58;p14"/>
          <p:cNvSpPr txBox="1"/>
          <p:nvPr>
            <p:ph idx="1" type="body"/>
          </p:nvPr>
        </p:nvSpPr>
        <p:spPr>
          <a:xfrm>
            <a:off x="457200" y="1200150"/>
            <a:ext cx="8229600" cy="3394472"/>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59" name="Google Shape;59;p14"/>
          <p:cNvSpPr txBox="1"/>
          <p:nvPr>
            <p:ph idx="10" type="dt"/>
          </p:nvPr>
        </p:nvSpPr>
        <p:spPr>
          <a:xfrm>
            <a:off x="457200" y="4767263"/>
            <a:ext cx="2133600"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14"/>
          <p:cNvSpPr txBox="1"/>
          <p:nvPr>
            <p:ph idx="11" type="ftr"/>
          </p:nvPr>
        </p:nvSpPr>
        <p:spPr>
          <a:xfrm>
            <a:off x="3124200" y="4767263"/>
            <a:ext cx="2895600" cy="273844"/>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 name="Google Shape;61;p14"/>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62" name="Shape 62"/>
        <p:cNvGrpSpPr/>
        <p:nvPr/>
      </p:nvGrpSpPr>
      <p:grpSpPr>
        <a:xfrm>
          <a:off x="0" y="0"/>
          <a:ext cx="0" cy="0"/>
          <a:chOff x="0" y="0"/>
          <a:chExt cx="0" cy="0"/>
        </a:xfrm>
      </p:grpSpPr>
      <p:sp>
        <p:nvSpPr>
          <p:cNvPr id="63" name="Google Shape;63;p15"/>
          <p:cNvSpPr txBox="1"/>
          <p:nvPr>
            <p:ph type="ctrTitle"/>
          </p:nvPr>
        </p:nvSpPr>
        <p:spPr>
          <a:xfrm>
            <a:off x="685800" y="1597819"/>
            <a:ext cx="7772400" cy="1102500"/>
          </a:xfrm>
          <a:prstGeom prst="rect">
            <a:avLst/>
          </a:prstGeom>
          <a:noFill/>
          <a:ln>
            <a:noFill/>
          </a:ln>
        </p:spPr>
        <p:txBody>
          <a:bodyPr anchorCtr="0" anchor="ctr" bIns="45700" lIns="91425" spcFirstLastPara="1" rIns="91425" wrap="square" tIns="45700">
            <a:noAutofit/>
          </a:bodyPr>
          <a:lstStyle>
            <a:lvl1pPr lvl="0" rtl="0" algn="ctr">
              <a:lnSpc>
                <a:spcPct val="100000"/>
              </a:lnSpc>
              <a:spcBef>
                <a:spcPts val="0"/>
              </a:spcBef>
              <a:spcAft>
                <a:spcPts val="0"/>
              </a:spcAft>
              <a:buClr>
                <a:schemeClr val="dk1"/>
              </a:buClr>
              <a:buSzPts val="18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64" name="Google Shape;64;p15"/>
          <p:cNvSpPr txBox="1"/>
          <p:nvPr>
            <p:ph idx="1" type="subTitle"/>
          </p:nvPr>
        </p:nvSpPr>
        <p:spPr>
          <a:xfrm>
            <a:off x="1371600" y="2914650"/>
            <a:ext cx="6400800" cy="1314600"/>
          </a:xfrm>
          <a:prstGeom prst="rect">
            <a:avLst/>
          </a:prstGeom>
          <a:noFill/>
          <a:ln>
            <a:noFill/>
          </a:ln>
        </p:spPr>
        <p:txBody>
          <a:bodyPr anchorCtr="0" anchor="t" bIns="45700" lIns="91425" spcFirstLastPara="1" rIns="91425" wrap="square" tIns="45700">
            <a:noAutofit/>
          </a:bodyPr>
          <a:lstStyle>
            <a:lvl1pPr lvl="0" rtl="0" algn="ctr">
              <a:lnSpc>
                <a:spcPct val="100000"/>
              </a:lnSpc>
              <a:spcBef>
                <a:spcPts val="640"/>
              </a:spcBef>
              <a:spcAft>
                <a:spcPts val="0"/>
              </a:spcAft>
              <a:buClr>
                <a:srgbClr val="888888"/>
              </a:buClr>
              <a:buSzPts val="3200"/>
              <a:buNone/>
              <a:defRPr>
                <a:solidFill>
                  <a:srgbClr val="888888"/>
                </a:solidFill>
              </a:defRPr>
            </a:lvl1pPr>
            <a:lvl2pPr lvl="1" rtl="0" algn="ctr">
              <a:lnSpc>
                <a:spcPct val="100000"/>
              </a:lnSpc>
              <a:spcBef>
                <a:spcPts val="560"/>
              </a:spcBef>
              <a:spcAft>
                <a:spcPts val="0"/>
              </a:spcAft>
              <a:buClr>
                <a:srgbClr val="888888"/>
              </a:buClr>
              <a:buSzPts val="2800"/>
              <a:buNone/>
              <a:defRPr>
                <a:solidFill>
                  <a:srgbClr val="888888"/>
                </a:solidFill>
              </a:defRPr>
            </a:lvl2pPr>
            <a:lvl3pPr lvl="2" rtl="0" algn="ctr">
              <a:lnSpc>
                <a:spcPct val="100000"/>
              </a:lnSpc>
              <a:spcBef>
                <a:spcPts val="480"/>
              </a:spcBef>
              <a:spcAft>
                <a:spcPts val="0"/>
              </a:spcAft>
              <a:buClr>
                <a:srgbClr val="888888"/>
              </a:buClr>
              <a:buSzPts val="2400"/>
              <a:buNone/>
              <a:defRPr>
                <a:solidFill>
                  <a:srgbClr val="888888"/>
                </a:solidFill>
              </a:defRPr>
            </a:lvl3pPr>
            <a:lvl4pPr lvl="3" rtl="0" algn="ctr">
              <a:lnSpc>
                <a:spcPct val="100000"/>
              </a:lnSpc>
              <a:spcBef>
                <a:spcPts val="400"/>
              </a:spcBef>
              <a:spcAft>
                <a:spcPts val="0"/>
              </a:spcAft>
              <a:buClr>
                <a:srgbClr val="888888"/>
              </a:buClr>
              <a:buSzPts val="2000"/>
              <a:buNone/>
              <a:defRPr>
                <a:solidFill>
                  <a:srgbClr val="888888"/>
                </a:solidFill>
              </a:defRPr>
            </a:lvl4pPr>
            <a:lvl5pPr lvl="4" rtl="0" algn="ctr">
              <a:lnSpc>
                <a:spcPct val="100000"/>
              </a:lnSpc>
              <a:spcBef>
                <a:spcPts val="400"/>
              </a:spcBef>
              <a:spcAft>
                <a:spcPts val="0"/>
              </a:spcAft>
              <a:buClr>
                <a:srgbClr val="888888"/>
              </a:buClr>
              <a:buSzPts val="2000"/>
              <a:buNone/>
              <a:defRPr>
                <a:solidFill>
                  <a:srgbClr val="888888"/>
                </a:solidFill>
              </a:defRPr>
            </a:lvl5pPr>
            <a:lvl6pPr lvl="5" rtl="0" algn="ctr">
              <a:lnSpc>
                <a:spcPct val="100000"/>
              </a:lnSpc>
              <a:spcBef>
                <a:spcPts val="400"/>
              </a:spcBef>
              <a:spcAft>
                <a:spcPts val="0"/>
              </a:spcAft>
              <a:buClr>
                <a:srgbClr val="888888"/>
              </a:buClr>
              <a:buSzPts val="2000"/>
              <a:buNone/>
              <a:defRPr>
                <a:solidFill>
                  <a:srgbClr val="888888"/>
                </a:solidFill>
              </a:defRPr>
            </a:lvl6pPr>
            <a:lvl7pPr lvl="6" rtl="0" algn="ctr">
              <a:lnSpc>
                <a:spcPct val="100000"/>
              </a:lnSpc>
              <a:spcBef>
                <a:spcPts val="400"/>
              </a:spcBef>
              <a:spcAft>
                <a:spcPts val="0"/>
              </a:spcAft>
              <a:buClr>
                <a:srgbClr val="888888"/>
              </a:buClr>
              <a:buSzPts val="2000"/>
              <a:buNone/>
              <a:defRPr>
                <a:solidFill>
                  <a:srgbClr val="888888"/>
                </a:solidFill>
              </a:defRPr>
            </a:lvl7pPr>
            <a:lvl8pPr lvl="7" rtl="0" algn="ctr">
              <a:lnSpc>
                <a:spcPct val="100000"/>
              </a:lnSpc>
              <a:spcBef>
                <a:spcPts val="400"/>
              </a:spcBef>
              <a:spcAft>
                <a:spcPts val="0"/>
              </a:spcAft>
              <a:buClr>
                <a:srgbClr val="888888"/>
              </a:buClr>
              <a:buSzPts val="2000"/>
              <a:buNone/>
              <a:defRPr>
                <a:solidFill>
                  <a:srgbClr val="888888"/>
                </a:solidFill>
              </a:defRPr>
            </a:lvl8pPr>
            <a:lvl9pPr lvl="8" rtl="0" algn="ctr">
              <a:lnSpc>
                <a:spcPct val="100000"/>
              </a:lnSpc>
              <a:spcBef>
                <a:spcPts val="400"/>
              </a:spcBef>
              <a:spcAft>
                <a:spcPts val="0"/>
              </a:spcAft>
              <a:buClr>
                <a:srgbClr val="888888"/>
              </a:buClr>
              <a:buSzPts val="2000"/>
              <a:buNone/>
              <a:defRPr>
                <a:solidFill>
                  <a:srgbClr val="888888"/>
                </a:solidFill>
              </a:defRPr>
            </a:lvl9pPr>
          </a:lstStyle>
          <a:p/>
        </p:txBody>
      </p:sp>
      <p:sp>
        <p:nvSpPr>
          <p:cNvPr id="65" name="Google Shape;65;p15"/>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66" name="Google Shape;66;p15"/>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rtl="0" algn="ct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67" name="Google Shape;67;p15"/>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68" name="Shape 68"/>
        <p:cNvGrpSpPr/>
        <p:nvPr/>
      </p:nvGrpSpPr>
      <p:grpSpPr>
        <a:xfrm>
          <a:off x="0" y="0"/>
          <a:ext cx="0" cy="0"/>
          <a:chOff x="0" y="0"/>
          <a:chExt cx="0" cy="0"/>
        </a:xfrm>
      </p:grpSpPr>
      <p:sp>
        <p:nvSpPr>
          <p:cNvPr id="69" name="Google Shape;69;p16"/>
          <p:cNvSpPr txBox="1"/>
          <p:nvPr>
            <p:ph type="title"/>
          </p:nvPr>
        </p:nvSpPr>
        <p:spPr>
          <a:xfrm>
            <a:off x="722313" y="3305175"/>
            <a:ext cx="7772400" cy="1021500"/>
          </a:xfrm>
          <a:prstGeom prst="rect">
            <a:avLst/>
          </a:prstGeom>
          <a:noFill/>
          <a:ln>
            <a:noFill/>
          </a:ln>
        </p:spPr>
        <p:txBody>
          <a:bodyPr anchorCtr="0" anchor="t" bIns="45700" lIns="91425" spcFirstLastPara="1" rIns="91425" wrap="square" tIns="45700">
            <a:noAutofit/>
          </a:bodyPr>
          <a:lstStyle>
            <a:lvl1pPr lvl="0" rtl="0" algn="l">
              <a:lnSpc>
                <a:spcPct val="100000"/>
              </a:lnSpc>
              <a:spcBef>
                <a:spcPts val="0"/>
              </a:spcBef>
              <a:spcAft>
                <a:spcPts val="0"/>
              </a:spcAft>
              <a:buClr>
                <a:schemeClr val="dk1"/>
              </a:buClr>
              <a:buSzPts val="4000"/>
              <a:buFont typeface="Calibri"/>
              <a:buNone/>
              <a:defRPr b="1" sz="4000" cap="none"/>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70" name="Google Shape;70;p16"/>
          <p:cNvSpPr txBox="1"/>
          <p:nvPr>
            <p:ph idx="1" type="body"/>
          </p:nvPr>
        </p:nvSpPr>
        <p:spPr>
          <a:xfrm>
            <a:off x="722313" y="2180035"/>
            <a:ext cx="7772400" cy="1125000"/>
          </a:xfrm>
          <a:prstGeom prst="rect">
            <a:avLst/>
          </a:prstGeom>
          <a:noFill/>
          <a:ln>
            <a:noFill/>
          </a:ln>
        </p:spPr>
        <p:txBody>
          <a:bodyPr anchorCtr="0" anchor="b" bIns="45700" lIns="91425" spcFirstLastPara="1" rIns="91425" wrap="square" tIns="45700">
            <a:noAutofit/>
          </a:bodyPr>
          <a:lstStyle>
            <a:lvl1pPr indent="-228600" lvl="0" marL="457200" rtl="0" algn="l">
              <a:lnSpc>
                <a:spcPct val="100000"/>
              </a:lnSpc>
              <a:spcBef>
                <a:spcPts val="400"/>
              </a:spcBef>
              <a:spcAft>
                <a:spcPts val="0"/>
              </a:spcAft>
              <a:buClr>
                <a:srgbClr val="888888"/>
              </a:buClr>
              <a:buSzPts val="2000"/>
              <a:buNone/>
              <a:defRPr sz="2000">
                <a:solidFill>
                  <a:srgbClr val="888888"/>
                </a:solidFill>
              </a:defRPr>
            </a:lvl1pPr>
            <a:lvl2pPr indent="-228600" lvl="1" marL="914400" rtl="0" algn="l">
              <a:lnSpc>
                <a:spcPct val="100000"/>
              </a:lnSpc>
              <a:spcBef>
                <a:spcPts val="360"/>
              </a:spcBef>
              <a:spcAft>
                <a:spcPts val="0"/>
              </a:spcAft>
              <a:buClr>
                <a:srgbClr val="888888"/>
              </a:buClr>
              <a:buSzPts val="1800"/>
              <a:buNone/>
              <a:defRPr sz="1800">
                <a:solidFill>
                  <a:srgbClr val="888888"/>
                </a:solidFill>
              </a:defRPr>
            </a:lvl2pPr>
            <a:lvl3pPr indent="-228600" lvl="2" marL="1371600" rtl="0" algn="l">
              <a:lnSpc>
                <a:spcPct val="100000"/>
              </a:lnSpc>
              <a:spcBef>
                <a:spcPts val="320"/>
              </a:spcBef>
              <a:spcAft>
                <a:spcPts val="0"/>
              </a:spcAft>
              <a:buClr>
                <a:srgbClr val="888888"/>
              </a:buClr>
              <a:buSzPts val="1600"/>
              <a:buNone/>
              <a:defRPr sz="1600">
                <a:solidFill>
                  <a:srgbClr val="888888"/>
                </a:solidFill>
              </a:defRPr>
            </a:lvl3pPr>
            <a:lvl4pPr indent="-228600" lvl="3" marL="1828800" rtl="0" algn="l">
              <a:lnSpc>
                <a:spcPct val="100000"/>
              </a:lnSpc>
              <a:spcBef>
                <a:spcPts val="280"/>
              </a:spcBef>
              <a:spcAft>
                <a:spcPts val="0"/>
              </a:spcAft>
              <a:buClr>
                <a:srgbClr val="888888"/>
              </a:buClr>
              <a:buSzPts val="1400"/>
              <a:buNone/>
              <a:defRPr sz="1400">
                <a:solidFill>
                  <a:srgbClr val="888888"/>
                </a:solidFill>
              </a:defRPr>
            </a:lvl4pPr>
            <a:lvl5pPr indent="-228600" lvl="4" marL="2286000" rtl="0" algn="l">
              <a:lnSpc>
                <a:spcPct val="100000"/>
              </a:lnSpc>
              <a:spcBef>
                <a:spcPts val="280"/>
              </a:spcBef>
              <a:spcAft>
                <a:spcPts val="0"/>
              </a:spcAft>
              <a:buClr>
                <a:srgbClr val="888888"/>
              </a:buClr>
              <a:buSzPts val="1400"/>
              <a:buNone/>
              <a:defRPr sz="1400">
                <a:solidFill>
                  <a:srgbClr val="888888"/>
                </a:solidFill>
              </a:defRPr>
            </a:lvl5pPr>
            <a:lvl6pPr indent="-228600" lvl="5" marL="2743200" rtl="0" algn="l">
              <a:lnSpc>
                <a:spcPct val="100000"/>
              </a:lnSpc>
              <a:spcBef>
                <a:spcPts val="280"/>
              </a:spcBef>
              <a:spcAft>
                <a:spcPts val="0"/>
              </a:spcAft>
              <a:buClr>
                <a:srgbClr val="888888"/>
              </a:buClr>
              <a:buSzPts val="1400"/>
              <a:buNone/>
              <a:defRPr sz="1400">
                <a:solidFill>
                  <a:srgbClr val="888888"/>
                </a:solidFill>
              </a:defRPr>
            </a:lvl6pPr>
            <a:lvl7pPr indent="-228600" lvl="6" marL="3200400" rtl="0" algn="l">
              <a:lnSpc>
                <a:spcPct val="100000"/>
              </a:lnSpc>
              <a:spcBef>
                <a:spcPts val="280"/>
              </a:spcBef>
              <a:spcAft>
                <a:spcPts val="0"/>
              </a:spcAft>
              <a:buClr>
                <a:srgbClr val="888888"/>
              </a:buClr>
              <a:buSzPts val="1400"/>
              <a:buNone/>
              <a:defRPr sz="1400">
                <a:solidFill>
                  <a:srgbClr val="888888"/>
                </a:solidFill>
              </a:defRPr>
            </a:lvl7pPr>
            <a:lvl8pPr indent="-228600" lvl="7" marL="3657600" rtl="0" algn="l">
              <a:lnSpc>
                <a:spcPct val="100000"/>
              </a:lnSpc>
              <a:spcBef>
                <a:spcPts val="280"/>
              </a:spcBef>
              <a:spcAft>
                <a:spcPts val="0"/>
              </a:spcAft>
              <a:buClr>
                <a:srgbClr val="888888"/>
              </a:buClr>
              <a:buSzPts val="1400"/>
              <a:buNone/>
              <a:defRPr sz="1400">
                <a:solidFill>
                  <a:srgbClr val="888888"/>
                </a:solidFill>
              </a:defRPr>
            </a:lvl8pPr>
            <a:lvl9pPr indent="-228600" lvl="8" marL="4114800" rtl="0" algn="l">
              <a:lnSpc>
                <a:spcPct val="100000"/>
              </a:lnSpc>
              <a:spcBef>
                <a:spcPts val="280"/>
              </a:spcBef>
              <a:spcAft>
                <a:spcPts val="0"/>
              </a:spcAft>
              <a:buClr>
                <a:srgbClr val="888888"/>
              </a:buClr>
              <a:buSzPts val="1400"/>
              <a:buNone/>
              <a:defRPr sz="1400">
                <a:solidFill>
                  <a:srgbClr val="888888"/>
                </a:solidFill>
              </a:defRPr>
            </a:lvl9pPr>
          </a:lstStyle>
          <a:p/>
        </p:txBody>
      </p:sp>
      <p:sp>
        <p:nvSpPr>
          <p:cNvPr id="71" name="Google Shape;71;p16"/>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72" name="Google Shape;72;p16"/>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rtl="0" algn="ct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73" name="Google Shape;73;p16"/>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74" name="Shape 74"/>
        <p:cNvGrpSpPr/>
        <p:nvPr/>
      </p:nvGrpSpPr>
      <p:grpSpPr>
        <a:xfrm>
          <a:off x="0" y="0"/>
          <a:ext cx="0" cy="0"/>
          <a:chOff x="0" y="0"/>
          <a:chExt cx="0" cy="0"/>
        </a:xfrm>
      </p:grpSpPr>
      <p:sp>
        <p:nvSpPr>
          <p:cNvPr id="75" name="Google Shape;75;p17"/>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rtl="0" algn="ctr">
              <a:lnSpc>
                <a:spcPct val="100000"/>
              </a:lnSpc>
              <a:spcBef>
                <a:spcPts val="0"/>
              </a:spcBef>
              <a:spcAft>
                <a:spcPts val="0"/>
              </a:spcAft>
              <a:buClr>
                <a:schemeClr val="dk1"/>
              </a:buClr>
              <a:buSzPts val="18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76" name="Google Shape;76;p17"/>
          <p:cNvSpPr txBox="1"/>
          <p:nvPr>
            <p:ph idx="1" type="body"/>
          </p:nvPr>
        </p:nvSpPr>
        <p:spPr>
          <a:xfrm>
            <a:off x="457200" y="1200150"/>
            <a:ext cx="4038600" cy="3394500"/>
          </a:xfrm>
          <a:prstGeom prst="rect">
            <a:avLst/>
          </a:prstGeom>
          <a:noFill/>
          <a:ln>
            <a:noFill/>
          </a:ln>
        </p:spPr>
        <p:txBody>
          <a:bodyPr anchorCtr="0" anchor="t" bIns="45700" lIns="91425" spcFirstLastPara="1" rIns="91425" wrap="square" tIns="45700">
            <a:noAutofit/>
          </a:bodyPr>
          <a:lstStyle>
            <a:lvl1pPr indent="-406400" lvl="0" marL="457200" rtl="0" algn="l">
              <a:lnSpc>
                <a:spcPct val="100000"/>
              </a:lnSpc>
              <a:spcBef>
                <a:spcPts val="560"/>
              </a:spcBef>
              <a:spcAft>
                <a:spcPts val="0"/>
              </a:spcAft>
              <a:buClr>
                <a:schemeClr val="dk1"/>
              </a:buClr>
              <a:buSzPts val="2800"/>
              <a:buChar char="•"/>
              <a:defRPr sz="2800"/>
            </a:lvl1pPr>
            <a:lvl2pPr indent="-381000" lvl="1" marL="914400" rtl="0" algn="l">
              <a:lnSpc>
                <a:spcPct val="100000"/>
              </a:lnSpc>
              <a:spcBef>
                <a:spcPts val="480"/>
              </a:spcBef>
              <a:spcAft>
                <a:spcPts val="0"/>
              </a:spcAft>
              <a:buClr>
                <a:schemeClr val="dk1"/>
              </a:buClr>
              <a:buSzPts val="2400"/>
              <a:buChar char="–"/>
              <a:defRPr sz="2400"/>
            </a:lvl2pPr>
            <a:lvl3pPr indent="-355600" lvl="2" marL="1371600" rtl="0" algn="l">
              <a:lnSpc>
                <a:spcPct val="100000"/>
              </a:lnSpc>
              <a:spcBef>
                <a:spcPts val="400"/>
              </a:spcBef>
              <a:spcAft>
                <a:spcPts val="0"/>
              </a:spcAft>
              <a:buClr>
                <a:schemeClr val="dk1"/>
              </a:buClr>
              <a:buSzPts val="2000"/>
              <a:buChar char="•"/>
              <a:defRPr sz="2000"/>
            </a:lvl3pPr>
            <a:lvl4pPr indent="-342900" lvl="3" marL="1828800" rtl="0" algn="l">
              <a:lnSpc>
                <a:spcPct val="100000"/>
              </a:lnSpc>
              <a:spcBef>
                <a:spcPts val="360"/>
              </a:spcBef>
              <a:spcAft>
                <a:spcPts val="0"/>
              </a:spcAft>
              <a:buClr>
                <a:schemeClr val="dk1"/>
              </a:buClr>
              <a:buSzPts val="1800"/>
              <a:buChar char="–"/>
              <a:defRPr sz="1800"/>
            </a:lvl4pPr>
            <a:lvl5pPr indent="-342900" lvl="4" marL="2286000" rtl="0" algn="l">
              <a:lnSpc>
                <a:spcPct val="100000"/>
              </a:lnSpc>
              <a:spcBef>
                <a:spcPts val="360"/>
              </a:spcBef>
              <a:spcAft>
                <a:spcPts val="0"/>
              </a:spcAft>
              <a:buClr>
                <a:schemeClr val="dk1"/>
              </a:buClr>
              <a:buSzPts val="1800"/>
              <a:buChar char="»"/>
              <a:defRPr sz="1800"/>
            </a:lvl5pPr>
            <a:lvl6pPr indent="-342900" lvl="5" marL="2743200" rtl="0" algn="l">
              <a:lnSpc>
                <a:spcPct val="100000"/>
              </a:lnSpc>
              <a:spcBef>
                <a:spcPts val="360"/>
              </a:spcBef>
              <a:spcAft>
                <a:spcPts val="0"/>
              </a:spcAft>
              <a:buClr>
                <a:schemeClr val="dk1"/>
              </a:buClr>
              <a:buSzPts val="1800"/>
              <a:buChar char="•"/>
              <a:defRPr sz="1800"/>
            </a:lvl6pPr>
            <a:lvl7pPr indent="-342900" lvl="6" marL="3200400" rtl="0" algn="l">
              <a:lnSpc>
                <a:spcPct val="100000"/>
              </a:lnSpc>
              <a:spcBef>
                <a:spcPts val="360"/>
              </a:spcBef>
              <a:spcAft>
                <a:spcPts val="0"/>
              </a:spcAft>
              <a:buClr>
                <a:schemeClr val="dk1"/>
              </a:buClr>
              <a:buSzPts val="1800"/>
              <a:buChar char="•"/>
              <a:defRPr sz="1800"/>
            </a:lvl7pPr>
            <a:lvl8pPr indent="-342900" lvl="7" marL="3657600" rtl="0" algn="l">
              <a:lnSpc>
                <a:spcPct val="100000"/>
              </a:lnSpc>
              <a:spcBef>
                <a:spcPts val="360"/>
              </a:spcBef>
              <a:spcAft>
                <a:spcPts val="0"/>
              </a:spcAft>
              <a:buClr>
                <a:schemeClr val="dk1"/>
              </a:buClr>
              <a:buSzPts val="1800"/>
              <a:buChar char="•"/>
              <a:defRPr sz="1800"/>
            </a:lvl8pPr>
            <a:lvl9pPr indent="-342900" lvl="8" marL="4114800" rtl="0" algn="l">
              <a:lnSpc>
                <a:spcPct val="100000"/>
              </a:lnSpc>
              <a:spcBef>
                <a:spcPts val="360"/>
              </a:spcBef>
              <a:spcAft>
                <a:spcPts val="0"/>
              </a:spcAft>
              <a:buClr>
                <a:schemeClr val="dk1"/>
              </a:buClr>
              <a:buSzPts val="1800"/>
              <a:buChar char="•"/>
              <a:defRPr sz="1800"/>
            </a:lvl9pPr>
          </a:lstStyle>
          <a:p/>
        </p:txBody>
      </p:sp>
      <p:sp>
        <p:nvSpPr>
          <p:cNvPr id="77" name="Google Shape;77;p17"/>
          <p:cNvSpPr txBox="1"/>
          <p:nvPr>
            <p:ph idx="2" type="body"/>
          </p:nvPr>
        </p:nvSpPr>
        <p:spPr>
          <a:xfrm>
            <a:off x="4648200" y="1200150"/>
            <a:ext cx="4038600" cy="3394500"/>
          </a:xfrm>
          <a:prstGeom prst="rect">
            <a:avLst/>
          </a:prstGeom>
          <a:noFill/>
          <a:ln>
            <a:noFill/>
          </a:ln>
        </p:spPr>
        <p:txBody>
          <a:bodyPr anchorCtr="0" anchor="t" bIns="45700" lIns="91425" spcFirstLastPara="1" rIns="91425" wrap="square" tIns="45700">
            <a:noAutofit/>
          </a:bodyPr>
          <a:lstStyle>
            <a:lvl1pPr indent="-406400" lvl="0" marL="457200" rtl="0" algn="l">
              <a:lnSpc>
                <a:spcPct val="100000"/>
              </a:lnSpc>
              <a:spcBef>
                <a:spcPts val="560"/>
              </a:spcBef>
              <a:spcAft>
                <a:spcPts val="0"/>
              </a:spcAft>
              <a:buClr>
                <a:schemeClr val="dk1"/>
              </a:buClr>
              <a:buSzPts val="2800"/>
              <a:buChar char="•"/>
              <a:defRPr sz="2800"/>
            </a:lvl1pPr>
            <a:lvl2pPr indent="-381000" lvl="1" marL="914400" rtl="0" algn="l">
              <a:lnSpc>
                <a:spcPct val="100000"/>
              </a:lnSpc>
              <a:spcBef>
                <a:spcPts val="480"/>
              </a:spcBef>
              <a:spcAft>
                <a:spcPts val="0"/>
              </a:spcAft>
              <a:buClr>
                <a:schemeClr val="dk1"/>
              </a:buClr>
              <a:buSzPts val="2400"/>
              <a:buChar char="–"/>
              <a:defRPr sz="2400"/>
            </a:lvl2pPr>
            <a:lvl3pPr indent="-355600" lvl="2" marL="1371600" rtl="0" algn="l">
              <a:lnSpc>
                <a:spcPct val="100000"/>
              </a:lnSpc>
              <a:spcBef>
                <a:spcPts val="400"/>
              </a:spcBef>
              <a:spcAft>
                <a:spcPts val="0"/>
              </a:spcAft>
              <a:buClr>
                <a:schemeClr val="dk1"/>
              </a:buClr>
              <a:buSzPts val="2000"/>
              <a:buChar char="•"/>
              <a:defRPr sz="2000"/>
            </a:lvl3pPr>
            <a:lvl4pPr indent="-342900" lvl="3" marL="1828800" rtl="0" algn="l">
              <a:lnSpc>
                <a:spcPct val="100000"/>
              </a:lnSpc>
              <a:spcBef>
                <a:spcPts val="360"/>
              </a:spcBef>
              <a:spcAft>
                <a:spcPts val="0"/>
              </a:spcAft>
              <a:buClr>
                <a:schemeClr val="dk1"/>
              </a:buClr>
              <a:buSzPts val="1800"/>
              <a:buChar char="–"/>
              <a:defRPr sz="1800"/>
            </a:lvl4pPr>
            <a:lvl5pPr indent="-342900" lvl="4" marL="2286000" rtl="0" algn="l">
              <a:lnSpc>
                <a:spcPct val="100000"/>
              </a:lnSpc>
              <a:spcBef>
                <a:spcPts val="360"/>
              </a:spcBef>
              <a:spcAft>
                <a:spcPts val="0"/>
              </a:spcAft>
              <a:buClr>
                <a:schemeClr val="dk1"/>
              </a:buClr>
              <a:buSzPts val="1800"/>
              <a:buChar char="»"/>
              <a:defRPr sz="1800"/>
            </a:lvl5pPr>
            <a:lvl6pPr indent="-342900" lvl="5" marL="2743200" rtl="0" algn="l">
              <a:lnSpc>
                <a:spcPct val="100000"/>
              </a:lnSpc>
              <a:spcBef>
                <a:spcPts val="360"/>
              </a:spcBef>
              <a:spcAft>
                <a:spcPts val="0"/>
              </a:spcAft>
              <a:buClr>
                <a:schemeClr val="dk1"/>
              </a:buClr>
              <a:buSzPts val="1800"/>
              <a:buChar char="•"/>
              <a:defRPr sz="1800"/>
            </a:lvl6pPr>
            <a:lvl7pPr indent="-342900" lvl="6" marL="3200400" rtl="0" algn="l">
              <a:lnSpc>
                <a:spcPct val="100000"/>
              </a:lnSpc>
              <a:spcBef>
                <a:spcPts val="360"/>
              </a:spcBef>
              <a:spcAft>
                <a:spcPts val="0"/>
              </a:spcAft>
              <a:buClr>
                <a:schemeClr val="dk1"/>
              </a:buClr>
              <a:buSzPts val="1800"/>
              <a:buChar char="•"/>
              <a:defRPr sz="1800"/>
            </a:lvl7pPr>
            <a:lvl8pPr indent="-342900" lvl="7" marL="3657600" rtl="0" algn="l">
              <a:lnSpc>
                <a:spcPct val="100000"/>
              </a:lnSpc>
              <a:spcBef>
                <a:spcPts val="360"/>
              </a:spcBef>
              <a:spcAft>
                <a:spcPts val="0"/>
              </a:spcAft>
              <a:buClr>
                <a:schemeClr val="dk1"/>
              </a:buClr>
              <a:buSzPts val="1800"/>
              <a:buChar char="•"/>
              <a:defRPr sz="1800"/>
            </a:lvl8pPr>
            <a:lvl9pPr indent="-342900" lvl="8" marL="4114800" rtl="0" algn="l">
              <a:lnSpc>
                <a:spcPct val="100000"/>
              </a:lnSpc>
              <a:spcBef>
                <a:spcPts val="360"/>
              </a:spcBef>
              <a:spcAft>
                <a:spcPts val="0"/>
              </a:spcAft>
              <a:buClr>
                <a:schemeClr val="dk1"/>
              </a:buClr>
              <a:buSzPts val="1800"/>
              <a:buChar char="•"/>
              <a:defRPr sz="1800"/>
            </a:lvl9pPr>
          </a:lstStyle>
          <a:p/>
        </p:txBody>
      </p:sp>
      <p:sp>
        <p:nvSpPr>
          <p:cNvPr id="78" name="Google Shape;78;p17"/>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79" name="Google Shape;79;p17"/>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rtl="0" algn="ct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80" name="Google Shape;80;p17"/>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81" name="Shape 81"/>
        <p:cNvGrpSpPr/>
        <p:nvPr/>
      </p:nvGrpSpPr>
      <p:grpSpPr>
        <a:xfrm>
          <a:off x="0" y="0"/>
          <a:ext cx="0" cy="0"/>
          <a:chOff x="0" y="0"/>
          <a:chExt cx="0" cy="0"/>
        </a:xfrm>
      </p:grpSpPr>
      <p:sp>
        <p:nvSpPr>
          <p:cNvPr id="82" name="Google Shape;82;p18"/>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rtl="0" algn="ctr">
              <a:lnSpc>
                <a:spcPct val="100000"/>
              </a:lnSpc>
              <a:spcBef>
                <a:spcPts val="0"/>
              </a:spcBef>
              <a:spcAft>
                <a:spcPts val="0"/>
              </a:spcAft>
              <a:buClr>
                <a:schemeClr val="dk1"/>
              </a:buClr>
              <a:buSzPts val="4400"/>
              <a:buFont typeface="Calibri"/>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83" name="Google Shape;83;p18"/>
          <p:cNvSpPr txBox="1"/>
          <p:nvPr>
            <p:ph idx="1" type="body"/>
          </p:nvPr>
        </p:nvSpPr>
        <p:spPr>
          <a:xfrm>
            <a:off x="457200" y="1151335"/>
            <a:ext cx="4040100" cy="479700"/>
          </a:xfrm>
          <a:prstGeom prst="rect">
            <a:avLst/>
          </a:prstGeom>
          <a:noFill/>
          <a:ln>
            <a:noFill/>
          </a:ln>
        </p:spPr>
        <p:txBody>
          <a:bodyPr anchorCtr="0" anchor="b" bIns="45700" lIns="91425" spcFirstLastPara="1" rIns="91425" wrap="square" tIns="45700">
            <a:noAutofit/>
          </a:bodyPr>
          <a:lstStyle>
            <a:lvl1pPr indent="-228600" lvl="0" marL="457200" rtl="0" algn="l">
              <a:lnSpc>
                <a:spcPct val="100000"/>
              </a:lnSpc>
              <a:spcBef>
                <a:spcPts val="480"/>
              </a:spcBef>
              <a:spcAft>
                <a:spcPts val="0"/>
              </a:spcAft>
              <a:buClr>
                <a:schemeClr val="dk1"/>
              </a:buClr>
              <a:buSzPts val="2400"/>
              <a:buNone/>
              <a:defRPr b="1" sz="2400"/>
            </a:lvl1pPr>
            <a:lvl2pPr indent="-228600" lvl="1" marL="914400" rtl="0" algn="l">
              <a:lnSpc>
                <a:spcPct val="100000"/>
              </a:lnSpc>
              <a:spcBef>
                <a:spcPts val="400"/>
              </a:spcBef>
              <a:spcAft>
                <a:spcPts val="0"/>
              </a:spcAft>
              <a:buClr>
                <a:schemeClr val="dk1"/>
              </a:buClr>
              <a:buSzPts val="2000"/>
              <a:buNone/>
              <a:defRPr b="1" sz="2000"/>
            </a:lvl2pPr>
            <a:lvl3pPr indent="-228600" lvl="2" marL="1371600" rtl="0" algn="l">
              <a:lnSpc>
                <a:spcPct val="100000"/>
              </a:lnSpc>
              <a:spcBef>
                <a:spcPts val="360"/>
              </a:spcBef>
              <a:spcAft>
                <a:spcPts val="0"/>
              </a:spcAft>
              <a:buClr>
                <a:schemeClr val="dk1"/>
              </a:buClr>
              <a:buSzPts val="1800"/>
              <a:buNone/>
              <a:defRPr b="1" sz="1800"/>
            </a:lvl3pPr>
            <a:lvl4pPr indent="-228600" lvl="3" marL="1828800" rtl="0" algn="l">
              <a:lnSpc>
                <a:spcPct val="100000"/>
              </a:lnSpc>
              <a:spcBef>
                <a:spcPts val="320"/>
              </a:spcBef>
              <a:spcAft>
                <a:spcPts val="0"/>
              </a:spcAft>
              <a:buClr>
                <a:schemeClr val="dk1"/>
              </a:buClr>
              <a:buSzPts val="1600"/>
              <a:buNone/>
              <a:defRPr b="1" sz="1600"/>
            </a:lvl4pPr>
            <a:lvl5pPr indent="-228600" lvl="4" marL="2286000" rtl="0" algn="l">
              <a:lnSpc>
                <a:spcPct val="100000"/>
              </a:lnSpc>
              <a:spcBef>
                <a:spcPts val="320"/>
              </a:spcBef>
              <a:spcAft>
                <a:spcPts val="0"/>
              </a:spcAft>
              <a:buClr>
                <a:schemeClr val="dk1"/>
              </a:buClr>
              <a:buSzPts val="1600"/>
              <a:buNone/>
              <a:defRPr b="1" sz="1600"/>
            </a:lvl5pPr>
            <a:lvl6pPr indent="-228600" lvl="5" marL="2743200" rtl="0" algn="l">
              <a:lnSpc>
                <a:spcPct val="100000"/>
              </a:lnSpc>
              <a:spcBef>
                <a:spcPts val="320"/>
              </a:spcBef>
              <a:spcAft>
                <a:spcPts val="0"/>
              </a:spcAft>
              <a:buClr>
                <a:schemeClr val="dk1"/>
              </a:buClr>
              <a:buSzPts val="1600"/>
              <a:buNone/>
              <a:defRPr b="1" sz="1600"/>
            </a:lvl6pPr>
            <a:lvl7pPr indent="-228600" lvl="6" marL="3200400" rtl="0" algn="l">
              <a:lnSpc>
                <a:spcPct val="100000"/>
              </a:lnSpc>
              <a:spcBef>
                <a:spcPts val="320"/>
              </a:spcBef>
              <a:spcAft>
                <a:spcPts val="0"/>
              </a:spcAft>
              <a:buClr>
                <a:schemeClr val="dk1"/>
              </a:buClr>
              <a:buSzPts val="1600"/>
              <a:buNone/>
              <a:defRPr b="1" sz="1600"/>
            </a:lvl7pPr>
            <a:lvl8pPr indent="-228600" lvl="7" marL="3657600" rtl="0" algn="l">
              <a:lnSpc>
                <a:spcPct val="100000"/>
              </a:lnSpc>
              <a:spcBef>
                <a:spcPts val="320"/>
              </a:spcBef>
              <a:spcAft>
                <a:spcPts val="0"/>
              </a:spcAft>
              <a:buClr>
                <a:schemeClr val="dk1"/>
              </a:buClr>
              <a:buSzPts val="1600"/>
              <a:buNone/>
              <a:defRPr b="1" sz="1600"/>
            </a:lvl8pPr>
            <a:lvl9pPr indent="-228600" lvl="8" marL="4114800" rtl="0" algn="l">
              <a:lnSpc>
                <a:spcPct val="100000"/>
              </a:lnSpc>
              <a:spcBef>
                <a:spcPts val="320"/>
              </a:spcBef>
              <a:spcAft>
                <a:spcPts val="0"/>
              </a:spcAft>
              <a:buClr>
                <a:schemeClr val="dk1"/>
              </a:buClr>
              <a:buSzPts val="1600"/>
              <a:buNone/>
              <a:defRPr b="1" sz="1600"/>
            </a:lvl9pPr>
          </a:lstStyle>
          <a:p/>
        </p:txBody>
      </p:sp>
      <p:sp>
        <p:nvSpPr>
          <p:cNvPr id="84" name="Google Shape;84;p18"/>
          <p:cNvSpPr txBox="1"/>
          <p:nvPr>
            <p:ph idx="2" type="body"/>
          </p:nvPr>
        </p:nvSpPr>
        <p:spPr>
          <a:xfrm>
            <a:off x="457200" y="1631156"/>
            <a:ext cx="4040100" cy="2963400"/>
          </a:xfrm>
          <a:prstGeom prst="rect">
            <a:avLst/>
          </a:prstGeom>
          <a:noFill/>
          <a:ln>
            <a:noFill/>
          </a:ln>
        </p:spPr>
        <p:txBody>
          <a:bodyPr anchorCtr="0" anchor="t" bIns="45700" lIns="91425" spcFirstLastPara="1" rIns="91425" wrap="square" tIns="45700">
            <a:noAutofit/>
          </a:bodyPr>
          <a:lstStyle>
            <a:lvl1pPr indent="-381000" lvl="0" marL="457200" rtl="0" algn="l">
              <a:lnSpc>
                <a:spcPct val="100000"/>
              </a:lnSpc>
              <a:spcBef>
                <a:spcPts val="480"/>
              </a:spcBef>
              <a:spcAft>
                <a:spcPts val="0"/>
              </a:spcAft>
              <a:buClr>
                <a:schemeClr val="dk1"/>
              </a:buClr>
              <a:buSzPts val="2400"/>
              <a:buChar char="•"/>
              <a:defRPr sz="2400"/>
            </a:lvl1pPr>
            <a:lvl2pPr indent="-355600" lvl="1" marL="914400" rtl="0" algn="l">
              <a:lnSpc>
                <a:spcPct val="100000"/>
              </a:lnSpc>
              <a:spcBef>
                <a:spcPts val="400"/>
              </a:spcBef>
              <a:spcAft>
                <a:spcPts val="0"/>
              </a:spcAft>
              <a:buClr>
                <a:schemeClr val="dk1"/>
              </a:buClr>
              <a:buSzPts val="2000"/>
              <a:buChar char="–"/>
              <a:defRPr sz="2000"/>
            </a:lvl2pPr>
            <a:lvl3pPr indent="-342900" lvl="2" marL="1371600" rtl="0" algn="l">
              <a:lnSpc>
                <a:spcPct val="100000"/>
              </a:lnSpc>
              <a:spcBef>
                <a:spcPts val="360"/>
              </a:spcBef>
              <a:spcAft>
                <a:spcPts val="0"/>
              </a:spcAft>
              <a:buClr>
                <a:schemeClr val="dk1"/>
              </a:buClr>
              <a:buSzPts val="1800"/>
              <a:buChar char="•"/>
              <a:defRPr sz="1800"/>
            </a:lvl3pPr>
            <a:lvl4pPr indent="-330200" lvl="3" marL="1828800" rtl="0" algn="l">
              <a:lnSpc>
                <a:spcPct val="100000"/>
              </a:lnSpc>
              <a:spcBef>
                <a:spcPts val="320"/>
              </a:spcBef>
              <a:spcAft>
                <a:spcPts val="0"/>
              </a:spcAft>
              <a:buClr>
                <a:schemeClr val="dk1"/>
              </a:buClr>
              <a:buSzPts val="1600"/>
              <a:buChar char="–"/>
              <a:defRPr sz="1600"/>
            </a:lvl4pPr>
            <a:lvl5pPr indent="-330200" lvl="4" marL="2286000" rtl="0" algn="l">
              <a:lnSpc>
                <a:spcPct val="100000"/>
              </a:lnSpc>
              <a:spcBef>
                <a:spcPts val="320"/>
              </a:spcBef>
              <a:spcAft>
                <a:spcPts val="0"/>
              </a:spcAft>
              <a:buClr>
                <a:schemeClr val="dk1"/>
              </a:buClr>
              <a:buSzPts val="1600"/>
              <a:buChar char="»"/>
              <a:defRPr sz="1600"/>
            </a:lvl5pPr>
            <a:lvl6pPr indent="-330200" lvl="5" marL="2743200" rtl="0" algn="l">
              <a:lnSpc>
                <a:spcPct val="100000"/>
              </a:lnSpc>
              <a:spcBef>
                <a:spcPts val="320"/>
              </a:spcBef>
              <a:spcAft>
                <a:spcPts val="0"/>
              </a:spcAft>
              <a:buClr>
                <a:schemeClr val="dk1"/>
              </a:buClr>
              <a:buSzPts val="1600"/>
              <a:buChar char="•"/>
              <a:defRPr sz="1600"/>
            </a:lvl6pPr>
            <a:lvl7pPr indent="-330200" lvl="6" marL="3200400" rtl="0" algn="l">
              <a:lnSpc>
                <a:spcPct val="100000"/>
              </a:lnSpc>
              <a:spcBef>
                <a:spcPts val="320"/>
              </a:spcBef>
              <a:spcAft>
                <a:spcPts val="0"/>
              </a:spcAft>
              <a:buClr>
                <a:schemeClr val="dk1"/>
              </a:buClr>
              <a:buSzPts val="1600"/>
              <a:buChar char="•"/>
              <a:defRPr sz="1600"/>
            </a:lvl7pPr>
            <a:lvl8pPr indent="-330200" lvl="7" marL="3657600" rtl="0" algn="l">
              <a:lnSpc>
                <a:spcPct val="100000"/>
              </a:lnSpc>
              <a:spcBef>
                <a:spcPts val="320"/>
              </a:spcBef>
              <a:spcAft>
                <a:spcPts val="0"/>
              </a:spcAft>
              <a:buClr>
                <a:schemeClr val="dk1"/>
              </a:buClr>
              <a:buSzPts val="1600"/>
              <a:buChar char="•"/>
              <a:defRPr sz="1600"/>
            </a:lvl8pPr>
            <a:lvl9pPr indent="-330200" lvl="8" marL="4114800" rtl="0" algn="l">
              <a:lnSpc>
                <a:spcPct val="100000"/>
              </a:lnSpc>
              <a:spcBef>
                <a:spcPts val="320"/>
              </a:spcBef>
              <a:spcAft>
                <a:spcPts val="0"/>
              </a:spcAft>
              <a:buClr>
                <a:schemeClr val="dk1"/>
              </a:buClr>
              <a:buSzPts val="1600"/>
              <a:buChar char="•"/>
              <a:defRPr sz="1600"/>
            </a:lvl9pPr>
          </a:lstStyle>
          <a:p/>
        </p:txBody>
      </p:sp>
      <p:sp>
        <p:nvSpPr>
          <p:cNvPr id="85" name="Google Shape;85;p18"/>
          <p:cNvSpPr txBox="1"/>
          <p:nvPr>
            <p:ph idx="3" type="body"/>
          </p:nvPr>
        </p:nvSpPr>
        <p:spPr>
          <a:xfrm>
            <a:off x="4645025" y="1151335"/>
            <a:ext cx="4041900" cy="479700"/>
          </a:xfrm>
          <a:prstGeom prst="rect">
            <a:avLst/>
          </a:prstGeom>
          <a:noFill/>
          <a:ln>
            <a:noFill/>
          </a:ln>
        </p:spPr>
        <p:txBody>
          <a:bodyPr anchorCtr="0" anchor="b" bIns="45700" lIns="91425" spcFirstLastPara="1" rIns="91425" wrap="square" tIns="45700">
            <a:noAutofit/>
          </a:bodyPr>
          <a:lstStyle>
            <a:lvl1pPr indent="-228600" lvl="0" marL="457200" rtl="0" algn="l">
              <a:lnSpc>
                <a:spcPct val="100000"/>
              </a:lnSpc>
              <a:spcBef>
                <a:spcPts val="480"/>
              </a:spcBef>
              <a:spcAft>
                <a:spcPts val="0"/>
              </a:spcAft>
              <a:buClr>
                <a:schemeClr val="dk1"/>
              </a:buClr>
              <a:buSzPts val="2400"/>
              <a:buNone/>
              <a:defRPr b="1" sz="2400"/>
            </a:lvl1pPr>
            <a:lvl2pPr indent="-228600" lvl="1" marL="914400" rtl="0" algn="l">
              <a:lnSpc>
                <a:spcPct val="100000"/>
              </a:lnSpc>
              <a:spcBef>
                <a:spcPts val="400"/>
              </a:spcBef>
              <a:spcAft>
                <a:spcPts val="0"/>
              </a:spcAft>
              <a:buClr>
                <a:schemeClr val="dk1"/>
              </a:buClr>
              <a:buSzPts val="2000"/>
              <a:buNone/>
              <a:defRPr b="1" sz="2000"/>
            </a:lvl2pPr>
            <a:lvl3pPr indent="-228600" lvl="2" marL="1371600" rtl="0" algn="l">
              <a:lnSpc>
                <a:spcPct val="100000"/>
              </a:lnSpc>
              <a:spcBef>
                <a:spcPts val="360"/>
              </a:spcBef>
              <a:spcAft>
                <a:spcPts val="0"/>
              </a:spcAft>
              <a:buClr>
                <a:schemeClr val="dk1"/>
              </a:buClr>
              <a:buSzPts val="1800"/>
              <a:buNone/>
              <a:defRPr b="1" sz="1800"/>
            </a:lvl3pPr>
            <a:lvl4pPr indent="-228600" lvl="3" marL="1828800" rtl="0" algn="l">
              <a:lnSpc>
                <a:spcPct val="100000"/>
              </a:lnSpc>
              <a:spcBef>
                <a:spcPts val="320"/>
              </a:spcBef>
              <a:spcAft>
                <a:spcPts val="0"/>
              </a:spcAft>
              <a:buClr>
                <a:schemeClr val="dk1"/>
              </a:buClr>
              <a:buSzPts val="1600"/>
              <a:buNone/>
              <a:defRPr b="1" sz="1600"/>
            </a:lvl4pPr>
            <a:lvl5pPr indent="-228600" lvl="4" marL="2286000" rtl="0" algn="l">
              <a:lnSpc>
                <a:spcPct val="100000"/>
              </a:lnSpc>
              <a:spcBef>
                <a:spcPts val="320"/>
              </a:spcBef>
              <a:spcAft>
                <a:spcPts val="0"/>
              </a:spcAft>
              <a:buClr>
                <a:schemeClr val="dk1"/>
              </a:buClr>
              <a:buSzPts val="1600"/>
              <a:buNone/>
              <a:defRPr b="1" sz="1600"/>
            </a:lvl5pPr>
            <a:lvl6pPr indent="-228600" lvl="5" marL="2743200" rtl="0" algn="l">
              <a:lnSpc>
                <a:spcPct val="100000"/>
              </a:lnSpc>
              <a:spcBef>
                <a:spcPts val="320"/>
              </a:spcBef>
              <a:spcAft>
                <a:spcPts val="0"/>
              </a:spcAft>
              <a:buClr>
                <a:schemeClr val="dk1"/>
              </a:buClr>
              <a:buSzPts val="1600"/>
              <a:buNone/>
              <a:defRPr b="1" sz="1600"/>
            </a:lvl6pPr>
            <a:lvl7pPr indent="-228600" lvl="6" marL="3200400" rtl="0" algn="l">
              <a:lnSpc>
                <a:spcPct val="100000"/>
              </a:lnSpc>
              <a:spcBef>
                <a:spcPts val="320"/>
              </a:spcBef>
              <a:spcAft>
                <a:spcPts val="0"/>
              </a:spcAft>
              <a:buClr>
                <a:schemeClr val="dk1"/>
              </a:buClr>
              <a:buSzPts val="1600"/>
              <a:buNone/>
              <a:defRPr b="1" sz="1600"/>
            </a:lvl7pPr>
            <a:lvl8pPr indent="-228600" lvl="7" marL="3657600" rtl="0" algn="l">
              <a:lnSpc>
                <a:spcPct val="100000"/>
              </a:lnSpc>
              <a:spcBef>
                <a:spcPts val="320"/>
              </a:spcBef>
              <a:spcAft>
                <a:spcPts val="0"/>
              </a:spcAft>
              <a:buClr>
                <a:schemeClr val="dk1"/>
              </a:buClr>
              <a:buSzPts val="1600"/>
              <a:buNone/>
              <a:defRPr b="1" sz="1600"/>
            </a:lvl8pPr>
            <a:lvl9pPr indent="-228600" lvl="8" marL="4114800" rtl="0" algn="l">
              <a:lnSpc>
                <a:spcPct val="100000"/>
              </a:lnSpc>
              <a:spcBef>
                <a:spcPts val="320"/>
              </a:spcBef>
              <a:spcAft>
                <a:spcPts val="0"/>
              </a:spcAft>
              <a:buClr>
                <a:schemeClr val="dk1"/>
              </a:buClr>
              <a:buSzPts val="1600"/>
              <a:buNone/>
              <a:defRPr b="1" sz="1600"/>
            </a:lvl9pPr>
          </a:lstStyle>
          <a:p/>
        </p:txBody>
      </p:sp>
      <p:sp>
        <p:nvSpPr>
          <p:cNvPr id="86" name="Google Shape;86;p18"/>
          <p:cNvSpPr txBox="1"/>
          <p:nvPr>
            <p:ph idx="4" type="body"/>
          </p:nvPr>
        </p:nvSpPr>
        <p:spPr>
          <a:xfrm>
            <a:off x="4645025" y="1631156"/>
            <a:ext cx="4041900" cy="2963400"/>
          </a:xfrm>
          <a:prstGeom prst="rect">
            <a:avLst/>
          </a:prstGeom>
          <a:noFill/>
          <a:ln>
            <a:noFill/>
          </a:ln>
        </p:spPr>
        <p:txBody>
          <a:bodyPr anchorCtr="0" anchor="t" bIns="45700" lIns="91425" spcFirstLastPara="1" rIns="91425" wrap="square" tIns="45700">
            <a:noAutofit/>
          </a:bodyPr>
          <a:lstStyle>
            <a:lvl1pPr indent="-381000" lvl="0" marL="457200" rtl="0" algn="l">
              <a:lnSpc>
                <a:spcPct val="100000"/>
              </a:lnSpc>
              <a:spcBef>
                <a:spcPts val="480"/>
              </a:spcBef>
              <a:spcAft>
                <a:spcPts val="0"/>
              </a:spcAft>
              <a:buClr>
                <a:schemeClr val="dk1"/>
              </a:buClr>
              <a:buSzPts val="2400"/>
              <a:buChar char="•"/>
              <a:defRPr sz="2400"/>
            </a:lvl1pPr>
            <a:lvl2pPr indent="-355600" lvl="1" marL="914400" rtl="0" algn="l">
              <a:lnSpc>
                <a:spcPct val="100000"/>
              </a:lnSpc>
              <a:spcBef>
                <a:spcPts val="400"/>
              </a:spcBef>
              <a:spcAft>
                <a:spcPts val="0"/>
              </a:spcAft>
              <a:buClr>
                <a:schemeClr val="dk1"/>
              </a:buClr>
              <a:buSzPts val="2000"/>
              <a:buChar char="–"/>
              <a:defRPr sz="2000"/>
            </a:lvl2pPr>
            <a:lvl3pPr indent="-342900" lvl="2" marL="1371600" rtl="0" algn="l">
              <a:lnSpc>
                <a:spcPct val="100000"/>
              </a:lnSpc>
              <a:spcBef>
                <a:spcPts val="360"/>
              </a:spcBef>
              <a:spcAft>
                <a:spcPts val="0"/>
              </a:spcAft>
              <a:buClr>
                <a:schemeClr val="dk1"/>
              </a:buClr>
              <a:buSzPts val="1800"/>
              <a:buChar char="•"/>
              <a:defRPr sz="1800"/>
            </a:lvl3pPr>
            <a:lvl4pPr indent="-330200" lvl="3" marL="1828800" rtl="0" algn="l">
              <a:lnSpc>
                <a:spcPct val="100000"/>
              </a:lnSpc>
              <a:spcBef>
                <a:spcPts val="320"/>
              </a:spcBef>
              <a:spcAft>
                <a:spcPts val="0"/>
              </a:spcAft>
              <a:buClr>
                <a:schemeClr val="dk1"/>
              </a:buClr>
              <a:buSzPts val="1600"/>
              <a:buChar char="–"/>
              <a:defRPr sz="1600"/>
            </a:lvl4pPr>
            <a:lvl5pPr indent="-330200" lvl="4" marL="2286000" rtl="0" algn="l">
              <a:lnSpc>
                <a:spcPct val="100000"/>
              </a:lnSpc>
              <a:spcBef>
                <a:spcPts val="320"/>
              </a:spcBef>
              <a:spcAft>
                <a:spcPts val="0"/>
              </a:spcAft>
              <a:buClr>
                <a:schemeClr val="dk1"/>
              </a:buClr>
              <a:buSzPts val="1600"/>
              <a:buChar char="»"/>
              <a:defRPr sz="1600"/>
            </a:lvl5pPr>
            <a:lvl6pPr indent="-330200" lvl="5" marL="2743200" rtl="0" algn="l">
              <a:lnSpc>
                <a:spcPct val="100000"/>
              </a:lnSpc>
              <a:spcBef>
                <a:spcPts val="320"/>
              </a:spcBef>
              <a:spcAft>
                <a:spcPts val="0"/>
              </a:spcAft>
              <a:buClr>
                <a:schemeClr val="dk1"/>
              </a:buClr>
              <a:buSzPts val="1600"/>
              <a:buChar char="•"/>
              <a:defRPr sz="1600"/>
            </a:lvl6pPr>
            <a:lvl7pPr indent="-330200" lvl="6" marL="3200400" rtl="0" algn="l">
              <a:lnSpc>
                <a:spcPct val="100000"/>
              </a:lnSpc>
              <a:spcBef>
                <a:spcPts val="320"/>
              </a:spcBef>
              <a:spcAft>
                <a:spcPts val="0"/>
              </a:spcAft>
              <a:buClr>
                <a:schemeClr val="dk1"/>
              </a:buClr>
              <a:buSzPts val="1600"/>
              <a:buChar char="•"/>
              <a:defRPr sz="1600"/>
            </a:lvl7pPr>
            <a:lvl8pPr indent="-330200" lvl="7" marL="3657600" rtl="0" algn="l">
              <a:lnSpc>
                <a:spcPct val="100000"/>
              </a:lnSpc>
              <a:spcBef>
                <a:spcPts val="320"/>
              </a:spcBef>
              <a:spcAft>
                <a:spcPts val="0"/>
              </a:spcAft>
              <a:buClr>
                <a:schemeClr val="dk1"/>
              </a:buClr>
              <a:buSzPts val="1600"/>
              <a:buChar char="•"/>
              <a:defRPr sz="1600"/>
            </a:lvl8pPr>
            <a:lvl9pPr indent="-330200" lvl="8" marL="4114800" rtl="0" algn="l">
              <a:lnSpc>
                <a:spcPct val="100000"/>
              </a:lnSpc>
              <a:spcBef>
                <a:spcPts val="320"/>
              </a:spcBef>
              <a:spcAft>
                <a:spcPts val="0"/>
              </a:spcAft>
              <a:buClr>
                <a:schemeClr val="dk1"/>
              </a:buClr>
              <a:buSzPts val="1600"/>
              <a:buChar char="•"/>
              <a:defRPr sz="1600"/>
            </a:lvl9pPr>
          </a:lstStyle>
          <a:p/>
        </p:txBody>
      </p:sp>
      <p:sp>
        <p:nvSpPr>
          <p:cNvPr id="87" name="Google Shape;87;p18"/>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88" name="Google Shape;88;p18"/>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rtl="0" algn="ct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89" name="Google Shape;89;p18"/>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90" name="Shape 90"/>
        <p:cNvGrpSpPr/>
        <p:nvPr/>
      </p:nvGrpSpPr>
      <p:grpSpPr>
        <a:xfrm>
          <a:off x="0" y="0"/>
          <a:ext cx="0" cy="0"/>
          <a:chOff x="0" y="0"/>
          <a:chExt cx="0" cy="0"/>
        </a:xfrm>
      </p:grpSpPr>
      <p:sp>
        <p:nvSpPr>
          <p:cNvPr id="91" name="Google Shape;91;p19"/>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rtl="0" algn="ctr">
              <a:lnSpc>
                <a:spcPct val="100000"/>
              </a:lnSpc>
              <a:spcBef>
                <a:spcPts val="0"/>
              </a:spcBef>
              <a:spcAft>
                <a:spcPts val="0"/>
              </a:spcAft>
              <a:buClr>
                <a:schemeClr val="dk1"/>
              </a:buClr>
              <a:buSzPts val="18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92" name="Google Shape;92;p19"/>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93" name="Google Shape;93;p19"/>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rtl="0" algn="ct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94" name="Google Shape;94;p19"/>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95" name="Shape 95"/>
        <p:cNvGrpSpPr/>
        <p:nvPr/>
      </p:nvGrpSpPr>
      <p:grpSpPr>
        <a:xfrm>
          <a:off x="0" y="0"/>
          <a:ext cx="0" cy="0"/>
          <a:chOff x="0" y="0"/>
          <a:chExt cx="0" cy="0"/>
        </a:xfrm>
      </p:grpSpPr>
      <p:sp>
        <p:nvSpPr>
          <p:cNvPr id="96" name="Google Shape;96;p20"/>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97" name="Google Shape;97;p20"/>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rtl="0" algn="ct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98" name="Google Shape;98;p2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spTree>
      <p:nvGrpSpPr>
        <p:cNvPr id="99" name="Shape 99"/>
        <p:cNvGrpSpPr/>
        <p:nvPr/>
      </p:nvGrpSpPr>
      <p:grpSpPr>
        <a:xfrm>
          <a:off x="0" y="0"/>
          <a:ext cx="0" cy="0"/>
          <a:chOff x="0" y="0"/>
          <a:chExt cx="0" cy="0"/>
        </a:xfrm>
      </p:grpSpPr>
      <p:sp>
        <p:nvSpPr>
          <p:cNvPr id="100" name="Google Shape;100;p21"/>
          <p:cNvSpPr txBox="1"/>
          <p:nvPr>
            <p:ph type="title"/>
          </p:nvPr>
        </p:nvSpPr>
        <p:spPr>
          <a:xfrm>
            <a:off x="457200" y="204788"/>
            <a:ext cx="3008400" cy="871500"/>
          </a:xfrm>
          <a:prstGeom prst="rect">
            <a:avLst/>
          </a:prstGeom>
          <a:noFill/>
          <a:ln>
            <a:noFill/>
          </a:ln>
        </p:spPr>
        <p:txBody>
          <a:bodyPr anchorCtr="0" anchor="b" bIns="45700" lIns="91425" spcFirstLastPara="1" rIns="91425" wrap="square" tIns="45700">
            <a:noAutofit/>
          </a:bodyPr>
          <a:lstStyle>
            <a:lvl1pPr lvl="0" rtl="0" algn="l">
              <a:lnSpc>
                <a:spcPct val="100000"/>
              </a:lnSpc>
              <a:spcBef>
                <a:spcPts val="0"/>
              </a:spcBef>
              <a:spcAft>
                <a:spcPts val="0"/>
              </a:spcAft>
              <a:buClr>
                <a:schemeClr val="dk1"/>
              </a:buClr>
              <a:buSzPts val="2000"/>
              <a:buFont typeface="Calibri"/>
              <a:buNone/>
              <a:defRPr b="1" sz="2000"/>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01" name="Google Shape;101;p21"/>
          <p:cNvSpPr txBox="1"/>
          <p:nvPr>
            <p:ph idx="1" type="body"/>
          </p:nvPr>
        </p:nvSpPr>
        <p:spPr>
          <a:xfrm>
            <a:off x="3575050" y="204788"/>
            <a:ext cx="5111700" cy="4389900"/>
          </a:xfrm>
          <a:prstGeom prst="rect">
            <a:avLst/>
          </a:prstGeom>
          <a:noFill/>
          <a:ln>
            <a:noFill/>
          </a:ln>
        </p:spPr>
        <p:txBody>
          <a:bodyPr anchorCtr="0" anchor="t" bIns="45700" lIns="91425" spcFirstLastPara="1" rIns="91425" wrap="square" tIns="45700">
            <a:noAutofit/>
          </a:bodyPr>
          <a:lstStyle>
            <a:lvl1pPr indent="-431800" lvl="0" marL="457200" rtl="0" algn="l">
              <a:lnSpc>
                <a:spcPct val="100000"/>
              </a:lnSpc>
              <a:spcBef>
                <a:spcPts val="640"/>
              </a:spcBef>
              <a:spcAft>
                <a:spcPts val="0"/>
              </a:spcAft>
              <a:buClr>
                <a:schemeClr val="dk1"/>
              </a:buClr>
              <a:buSzPts val="3200"/>
              <a:buChar char="•"/>
              <a:defRPr sz="3200"/>
            </a:lvl1pPr>
            <a:lvl2pPr indent="-406400" lvl="1" marL="914400" rtl="0" algn="l">
              <a:lnSpc>
                <a:spcPct val="100000"/>
              </a:lnSpc>
              <a:spcBef>
                <a:spcPts val="560"/>
              </a:spcBef>
              <a:spcAft>
                <a:spcPts val="0"/>
              </a:spcAft>
              <a:buClr>
                <a:schemeClr val="dk1"/>
              </a:buClr>
              <a:buSzPts val="2800"/>
              <a:buChar char="–"/>
              <a:defRPr sz="2800"/>
            </a:lvl2pPr>
            <a:lvl3pPr indent="-381000" lvl="2" marL="1371600" rtl="0" algn="l">
              <a:lnSpc>
                <a:spcPct val="100000"/>
              </a:lnSpc>
              <a:spcBef>
                <a:spcPts val="480"/>
              </a:spcBef>
              <a:spcAft>
                <a:spcPts val="0"/>
              </a:spcAft>
              <a:buClr>
                <a:schemeClr val="dk1"/>
              </a:buClr>
              <a:buSzPts val="2400"/>
              <a:buChar char="•"/>
              <a:defRPr sz="2400"/>
            </a:lvl3pPr>
            <a:lvl4pPr indent="-355600" lvl="3" marL="1828800" rtl="0" algn="l">
              <a:lnSpc>
                <a:spcPct val="100000"/>
              </a:lnSpc>
              <a:spcBef>
                <a:spcPts val="400"/>
              </a:spcBef>
              <a:spcAft>
                <a:spcPts val="0"/>
              </a:spcAft>
              <a:buClr>
                <a:schemeClr val="dk1"/>
              </a:buClr>
              <a:buSzPts val="2000"/>
              <a:buChar char="–"/>
              <a:defRPr sz="2000"/>
            </a:lvl4pPr>
            <a:lvl5pPr indent="-355600" lvl="4" marL="2286000" rtl="0" algn="l">
              <a:lnSpc>
                <a:spcPct val="100000"/>
              </a:lnSpc>
              <a:spcBef>
                <a:spcPts val="400"/>
              </a:spcBef>
              <a:spcAft>
                <a:spcPts val="0"/>
              </a:spcAft>
              <a:buClr>
                <a:schemeClr val="dk1"/>
              </a:buClr>
              <a:buSzPts val="2000"/>
              <a:buChar char="»"/>
              <a:defRPr sz="2000"/>
            </a:lvl5pPr>
            <a:lvl6pPr indent="-355600" lvl="5" marL="2743200" rtl="0" algn="l">
              <a:lnSpc>
                <a:spcPct val="100000"/>
              </a:lnSpc>
              <a:spcBef>
                <a:spcPts val="400"/>
              </a:spcBef>
              <a:spcAft>
                <a:spcPts val="0"/>
              </a:spcAft>
              <a:buClr>
                <a:schemeClr val="dk1"/>
              </a:buClr>
              <a:buSzPts val="2000"/>
              <a:buChar char="•"/>
              <a:defRPr sz="2000"/>
            </a:lvl6pPr>
            <a:lvl7pPr indent="-355600" lvl="6" marL="3200400" rtl="0" algn="l">
              <a:lnSpc>
                <a:spcPct val="100000"/>
              </a:lnSpc>
              <a:spcBef>
                <a:spcPts val="400"/>
              </a:spcBef>
              <a:spcAft>
                <a:spcPts val="0"/>
              </a:spcAft>
              <a:buClr>
                <a:schemeClr val="dk1"/>
              </a:buClr>
              <a:buSzPts val="2000"/>
              <a:buChar char="•"/>
              <a:defRPr sz="2000"/>
            </a:lvl7pPr>
            <a:lvl8pPr indent="-355600" lvl="7" marL="3657600" rtl="0" algn="l">
              <a:lnSpc>
                <a:spcPct val="100000"/>
              </a:lnSpc>
              <a:spcBef>
                <a:spcPts val="400"/>
              </a:spcBef>
              <a:spcAft>
                <a:spcPts val="0"/>
              </a:spcAft>
              <a:buClr>
                <a:schemeClr val="dk1"/>
              </a:buClr>
              <a:buSzPts val="2000"/>
              <a:buChar char="•"/>
              <a:defRPr sz="2000"/>
            </a:lvl8pPr>
            <a:lvl9pPr indent="-355600" lvl="8" marL="4114800" rtl="0" algn="l">
              <a:lnSpc>
                <a:spcPct val="100000"/>
              </a:lnSpc>
              <a:spcBef>
                <a:spcPts val="400"/>
              </a:spcBef>
              <a:spcAft>
                <a:spcPts val="0"/>
              </a:spcAft>
              <a:buClr>
                <a:schemeClr val="dk1"/>
              </a:buClr>
              <a:buSzPts val="2000"/>
              <a:buChar char="•"/>
              <a:defRPr sz="2000"/>
            </a:lvl9pPr>
          </a:lstStyle>
          <a:p/>
        </p:txBody>
      </p:sp>
      <p:sp>
        <p:nvSpPr>
          <p:cNvPr id="102" name="Google Shape;102;p21"/>
          <p:cNvSpPr txBox="1"/>
          <p:nvPr>
            <p:ph idx="2" type="body"/>
          </p:nvPr>
        </p:nvSpPr>
        <p:spPr>
          <a:xfrm>
            <a:off x="457200" y="1076325"/>
            <a:ext cx="3008400" cy="3518400"/>
          </a:xfrm>
          <a:prstGeom prst="rect">
            <a:avLst/>
          </a:prstGeom>
          <a:noFill/>
          <a:ln>
            <a:noFill/>
          </a:ln>
        </p:spPr>
        <p:txBody>
          <a:bodyPr anchorCtr="0" anchor="t" bIns="45700" lIns="91425" spcFirstLastPara="1" rIns="91425" wrap="square" tIns="45700">
            <a:noAutofit/>
          </a:bodyPr>
          <a:lstStyle>
            <a:lvl1pPr indent="-228600" lvl="0" marL="457200" rtl="0" algn="l">
              <a:lnSpc>
                <a:spcPct val="100000"/>
              </a:lnSpc>
              <a:spcBef>
                <a:spcPts val="280"/>
              </a:spcBef>
              <a:spcAft>
                <a:spcPts val="0"/>
              </a:spcAft>
              <a:buClr>
                <a:schemeClr val="dk1"/>
              </a:buClr>
              <a:buSzPts val="1400"/>
              <a:buNone/>
              <a:defRPr sz="1400"/>
            </a:lvl1pPr>
            <a:lvl2pPr indent="-228600" lvl="1" marL="914400" rtl="0" algn="l">
              <a:lnSpc>
                <a:spcPct val="100000"/>
              </a:lnSpc>
              <a:spcBef>
                <a:spcPts val="240"/>
              </a:spcBef>
              <a:spcAft>
                <a:spcPts val="0"/>
              </a:spcAft>
              <a:buClr>
                <a:schemeClr val="dk1"/>
              </a:buClr>
              <a:buSzPts val="1200"/>
              <a:buNone/>
              <a:defRPr sz="1200"/>
            </a:lvl2pPr>
            <a:lvl3pPr indent="-228600" lvl="2" marL="1371600" rtl="0" algn="l">
              <a:lnSpc>
                <a:spcPct val="100000"/>
              </a:lnSpc>
              <a:spcBef>
                <a:spcPts val="200"/>
              </a:spcBef>
              <a:spcAft>
                <a:spcPts val="0"/>
              </a:spcAft>
              <a:buClr>
                <a:schemeClr val="dk1"/>
              </a:buClr>
              <a:buSzPts val="1000"/>
              <a:buNone/>
              <a:defRPr sz="1000"/>
            </a:lvl3pPr>
            <a:lvl4pPr indent="-228600" lvl="3" marL="1828800" rtl="0" algn="l">
              <a:lnSpc>
                <a:spcPct val="100000"/>
              </a:lnSpc>
              <a:spcBef>
                <a:spcPts val="180"/>
              </a:spcBef>
              <a:spcAft>
                <a:spcPts val="0"/>
              </a:spcAft>
              <a:buClr>
                <a:schemeClr val="dk1"/>
              </a:buClr>
              <a:buSzPts val="900"/>
              <a:buNone/>
              <a:defRPr sz="900"/>
            </a:lvl4pPr>
            <a:lvl5pPr indent="-228600" lvl="4" marL="2286000" rtl="0" algn="l">
              <a:lnSpc>
                <a:spcPct val="100000"/>
              </a:lnSpc>
              <a:spcBef>
                <a:spcPts val="180"/>
              </a:spcBef>
              <a:spcAft>
                <a:spcPts val="0"/>
              </a:spcAft>
              <a:buClr>
                <a:schemeClr val="dk1"/>
              </a:buClr>
              <a:buSzPts val="900"/>
              <a:buNone/>
              <a:defRPr sz="900"/>
            </a:lvl5pPr>
            <a:lvl6pPr indent="-228600" lvl="5" marL="2743200" rtl="0" algn="l">
              <a:lnSpc>
                <a:spcPct val="100000"/>
              </a:lnSpc>
              <a:spcBef>
                <a:spcPts val="180"/>
              </a:spcBef>
              <a:spcAft>
                <a:spcPts val="0"/>
              </a:spcAft>
              <a:buClr>
                <a:schemeClr val="dk1"/>
              </a:buClr>
              <a:buSzPts val="900"/>
              <a:buNone/>
              <a:defRPr sz="900"/>
            </a:lvl6pPr>
            <a:lvl7pPr indent="-228600" lvl="6" marL="3200400" rtl="0" algn="l">
              <a:lnSpc>
                <a:spcPct val="100000"/>
              </a:lnSpc>
              <a:spcBef>
                <a:spcPts val="180"/>
              </a:spcBef>
              <a:spcAft>
                <a:spcPts val="0"/>
              </a:spcAft>
              <a:buClr>
                <a:schemeClr val="dk1"/>
              </a:buClr>
              <a:buSzPts val="900"/>
              <a:buNone/>
              <a:defRPr sz="900"/>
            </a:lvl7pPr>
            <a:lvl8pPr indent="-228600" lvl="7" marL="3657600" rtl="0" algn="l">
              <a:lnSpc>
                <a:spcPct val="100000"/>
              </a:lnSpc>
              <a:spcBef>
                <a:spcPts val="180"/>
              </a:spcBef>
              <a:spcAft>
                <a:spcPts val="0"/>
              </a:spcAft>
              <a:buClr>
                <a:schemeClr val="dk1"/>
              </a:buClr>
              <a:buSzPts val="900"/>
              <a:buNone/>
              <a:defRPr sz="900"/>
            </a:lvl8pPr>
            <a:lvl9pPr indent="-228600" lvl="8" marL="4114800" rtl="0" algn="l">
              <a:lnSpc>
                <a:spcPct val="100000"/>
              </a:lnSpc>
              <a:spcBef>
                <a:spcPts val="180"/>
              </a:spcBef>
              <a:spcAft>
                <a:spcPts val="0"/>
              </a:spcAft>
              <a:buClr>
                <a:schemeClr val="dk1"/>
              </a:buClr>
              <a:buSzPts val="900"/>
              <a:buNone/>
              <a:defRPr sz="900"/>
            </a:lvl9pPr>
          </a:lstStyle>
          <a:p/>
        </p:txBody>
      </p:sp>
      <p:sp>
        <p:nvSpPr>
          <p:cNvPr id="103" name="Google Shape;103;p21"/>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04" name="Google Shape;104;p21"/>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rtl="0" algn="ct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05" name="Google Shape;105;p2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type="picTx">
  <p:cSld name="PICTURE_WITH_CAPTION_TEXT">
    <p:spTree>
      <p:nvGrpSpPr>
        <p:cNvPr id="106" name="Shape 106"/>
        <p:cNvGrpSpPr/>
        <p:nvPr/>
      </p:nvGrpSpPr>
      <p:grpSpPr>
        <a:xfrm>
          <a:off x="0" y="0"/>
          <a:ext cx="0" cy="0"/>
          <a:chOff x="0" y="0"/>
          <a:chExt cx="0" cy="0"/>
        </a:xfrm>
      </p:grpSpPr>
      <p:sp>
        <p:nvSpPr>
          <p:cNvPr id="107" name="Google Shape;107;p22"/>
          <p:cNvSpPr txBox="1"/>
          <p:nvPr>
            <p:ph type="title"/>
          </p:nvPr>
        </p:nvSpPr>
        <p:spPr>
          <a:xfrm>
            <a:off x="1792288" y="3600450"/>
            <a:ext cx="5486400" cy="425100"/>
          </a:xfrm>
          <a:prstGeom prst="rect">
            <a:avLst/>
          </a:prstGeom>
          <a:noFill/>
          <a:ln>
            <a:noFill/>
          </a:ln>
        </p:spPr>
        <p:txBody>
          <a:bodyPr anchorCtr="0" anchor="b" bIns="45700" lIns="91425" spcFirstLastPara="1" rIns="91425" wrap="square" tIns="45700">
            <a:noAutofit/>
          </a:bodyPr>
          <a:lstStyle>
            <a:lvl1pPr lvl="0" rtl="0" algn="l">
              <a:lnSpc>
                <a:spcPct val="100000"/>
              </a:lnSpc>
              <a:spcBef>
                <a:spcPts val="0"/>
              </a:spcBef>
              <a:spcAft>
                <a:spcPts val="0"/>
              </a:spcAft>
              <a:buClr>
                <a:schemeClr val="dk1"/>
              </a:buClr>
              <a:buSzPts val="2000"/>
              <a:buFont typeface="Calibri"/>
              <a:buNone/>
              <a:defRPr b="1" sz="2000"/>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08" name="Google Shape;108;p22"/>
          <p:cNvSpPr/>
          <p:nvPr>
            <p:ph idx="2" type="pic"/>
          </p:nvPr>
        </p:nvSpPr>
        <p:spPr>
          <a:xfrm>
            <a:off x="1792288" y="459581"/>
            <a:ext cx="5486400" cy="30861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640"/>
              </a:spcBef>
              <a:spcAft>
                <a:spcPts val="0"/>
              </a:spcAft>
              <a:buClr>
                <a:schemeClr val="dk1"/>
              </a:buClr>
              <a:buSzPts val="3200"/>
              <a:buFont typeface="Arial"/>
              <a:buNone/>
              <a:defRPr b="0" i="0" sz="3200" u="none" cap="none" strike="noStrike">
                <a:solidFill>
                  <a:schemeClr val="dk1"/>
                </a:solidFill>
                <a:latin typeface="Calibri"/>
                <a:ea typeface="Calibri"/>
                <a:cs typeface="Calibri"/>
                <a:sym typeface="Calibri"/>
              </a:defRPr>
            </a:lvl1pPr>
            <a:lvl2pPr lvl="1" marR="0" rtl="0" algn="l">
              <a:lnSpc>
                <a:spcPct val="100000"/>
              </a:lnSpc>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109" name="Google Shape;109;p22"/>
          <p:cNvSpPr txBox="1"/>
          <p:nvPr>
            <p:ph idx="1" type="body"/>
          </p:nvPr>
        </p:nvSpPr>
        <p:spPr>
          <a:xfrm>
            <a:off x="1792288" y="4025503"/>
            <a:ext cx="5486400" cy="603600"/>
          </a:xfrm>
          <a:prstGeom prst="rect">
            <a:avLst/>
          </a:prstGeom>
          <a:noFill/>
          <a:ln>
            <a:noFill/>
          </a:ln>
        </p:spPr>
        <p:txBody>
          <a:bodyPr anchorCtr="0" anchor="t" bIns="45700" lIns="91425" spcFirstLastPara="1" rIns="91425" wrap="square" tIns="45700">
            <a:noAutofit/>
          </a:bodyPr>
          <a:lstStyle>
            <a:lvl1pPr indent="-228600" lvl="0" marL="457200" rtl="0" algn="l">
              <a:lnSpc>
                <a:spcPct val="100000"/>
              </a:lnSpc>
              <a:spcBef>
                <a:spcPts val="280"/>
              </a:spcBef>
              <a:spcAft>
                <a:spcPts val="0"/>
              </a:spcAft>
              <a:buClr>
                <a:schemeClr val="dk1"/>
              </a:buClr>
              <a:buSzPts val="1400"/>
              <a:buNone/>
              <a:defRPr sz="1400"/>
            </a:lvl1pPr>
            <a:lvl2pPr indent="-228600" lvl="1" marL="914400" rtl="0" algn="l">
              <a:lnSpc>
                <a:spcPct val="100000"/>
              </a:lnSpc>
              <a:spcBef>
                <a:spcPts val="240"/>
              </a:spcBef>
              <a:spcAft>
                <a:spcPts val="0"/>
              </a:spcAft>
              <a:buClr>
                <a:schemeClr val="dk1"/>
              </a:buClr>
              <a:buSzPts val="1200"/>
              <a:buNone/>
              <a:defRPr sz="1200"/>
            </a:lvl2pPr>
            <a:lvl3pPr indent="-228600" lvl="2" marL="1371600" rtl="0" algn="l">
              <a:lnSpc>
                <a:spcPct val="100000"/>
              </a:lnSpc>
              <a:spcBef>
                <a:spcPts val="200"/>
              </a:spcBef>
              <a:spcAft>
                <a:spcPts val="0"/>
              </a:spcAft>
              <a:buClr>
                <a:schemeClr val="dk1"/>
              </a:buClr>
              <a:buSzPts val="1000"/>
              <a:buNone/>
              <a:defRPr sz="1000"/>
            </a:lvl3pPr>
            <a:lvl4pPr indent="-228600" lvl="3" marL="1828800" rtl="0" algn="l">
              <a:lnSpc>
                <a:spcPct val="100000"/>
              </a:lnSpc>
              <a:spcBef>
                <a:spcPts val="180"/>
              </a:spcBef>
              <a:spcAft>
                <a:spcPts val="0"/>
              </a:spcAft>
              <a:buClr>
                <a:schemeClr val="dk1"/>
              </a:buClr>
              <a:buSzPts val="900"/>
              <a:buNone/>
              <a:defRPr sz="900"/>
            </a:lvl4pPr>
            <a:lvl5pPr indent="-228600" lvl="4" marL="2286000" rtl="0" algn="l">
              <a:lnSpc>
                <a:spcPct val="100000"/>
              </a:lnSpc>
              <a:spcBef>
                <a:spcPts val="180"/>
              </a:spcBef>
              <a:spcAft>
                <a:spcPts val="0"/>
              </a:spcAft>
              <a:buClr>
                <a:schemeClr val="dk1"/>
              </a:buClr>
              <a:buSzPts val="900"/>
              <a:buNone/>
              <a:defRPr sz="900"/>
            </a:lvl5pPr>
            <a:lvl6pPr indent="-228600" lvl="5" marL="2743200" rtl="0" algn="l">
              <a:lnSpc>
                <a:spcPct val="100000"/>
              </a:lnSpc>
              <a:spcBef>
                <a:spcPts val="180"/>
              </a:spcBef>
              <a:spcAft>
                <a:spcPts val="0"/>
              </a:spcAft>
              <a:buClr>
                <a:schemeClr val="dk1"/>
              </a:buClr>
              <a:buSzPts val="900"/>
              <a:buNone/>
              <a:defRPr sz="900"/>
            </a:lvl6pPr>
            <a:lvl7pPr indent="-228600" lvl="6" marL="3200400" rtl="0" algn="l">
              <a:lnSpc>
                <a:spcPct val="100000"/>
              </a:lnSpc>
              <a:spcBef>
                <a:spcPts val="180"/>
              </a:spcBef>
              <a:spcAft>
                <a:spcPts val="0"/>
              </a:spcAft>
              <a:buClr>
                <a:schemeClr val="dk1"/>
              </a:buClr>
              <a:buSzPts val="900"/>
              <a:buNone/>
              <a:defRPr sz="900"/>
            </a:lvl7pPr>
            <a:lvl8pPr indent="-228600" lvl="7" marL="3657600" rtl="0" algn="l">
              <a:lnSpc>
                <a:spcPct val="100000"/>
              </a:lnSpc>
              <a:spcBef>
                <a:spcPts val="180"/>
              </a:spcBef>
              <a:spcAft>
                <a:spcPts val="0"/>
              </a:spcAft>
              <a:buClr>
                <a:schemeClr val="dk1"/>
              </a:buClr>
              <a:buSzPts val="900"/>
              <a:buNone/>
              <a:defRPr sz="900"/>
            </a:lvl8pPr>
            <a:lvl9pPr indent="-228600" lvl="8" marL="4114800" rtl="0" algn="l">
              <a:lnSpc>
                <a:spcPct val="100000"/>
              </a:lnSpc>
              <a:spcBef>
                <a:spcPts val="180"/>
              </a:spcBef>
              <a:spcAft>
                <a:spcPts val="0"/>
              </a:spcAft>
              <a:buClr>
                <a:schemeClr val="dk1"/>
              </a:buClr>
              <a:buSzPts val="900"/>
              <a:buNone/>
              <a:defRPr sz="900"/>
            </a:lvl9pPr>
          </a:lstStyle>
          <a:p/>
        </p:txBody>
      </p:sp>
      <p:sp>
        <p:nvSpPr>
          <p:cNvPr id="110" name="Google Shape;110;p22"/>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11" name="Google Shape;111;p22"/>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rtl="0" algn="ct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12" name="Google Shape;112;p22"/>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type="vertTx">
  <p:cSld name="VERTICAL_TEXT">
    <p:spTree>
      <p:nvGrpSpPr>
        <p:cNvPr id="113" name="Shape 113"/>
        <p:cNvGrpSpPr/>
        <p:nvPr/>
      </p:nvGrpSpPr>
      <p:grpSpPr>
        <a:xfrm>
          <a:off x="0" y="0"/>
          <a:ext cx="0" cy="0"/>
          <a:chOff x="0" y="0"/>
          <a:chExt cx="0" cy="0"/>
        </a:xfrm>
      </p:grpSpPr>
      <p:sp>
        <p:nvSpPr>
          <p:cNvPr id="114" name="Google Shape;114;p23"/>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rtl="0" algn="ctr">
              <a:lnSpc>
                <a:spcPct val="100000"/>
              </a:lnSpc>
              <a:spcBef>
                <a:spcPts val="0"/>
              </a:spcBef>
              <a:spcAft>
                <a:spcPts val="0"/>
              </a:spcAft>
              <a:buClr>
                <a:schemeClr val="dk1"/>
              </a:buClr>
              <a:buSzPts val="18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15" name="Google Shape;115;p23"/>
          <p:cNvSpPr txBox="1"/>
          <p:nvPr>
            <p:ph idx="1" type="body"/>
          </p:nvPr>
        </p:nvSpPr>
        <p:spPr>
          <a:xfrm rot="5400000">
            <a:off x="2874749" y="-1217400"/>
            <a:ext cx="3394500" cy="8229600"/>
          </a:xfrm>
          <a:prstGeom prst="rect">
            <a:avLst/>
          </a:prstGeom>
          <a:noFill/>
          <a:ln>
            <a:noFill/>
          </a:ln>
        </p:spPr>
        <p:txBody>
          <a:bodyPr anchorCtr="0" anchor="t" bIns="45700" lIns="91425" spcFirstLastPara="1" rIns="91425" wrap="square" tIns="45700">
            <a:noAutofit/>
          </a:bodyPr>
          <a:lstStyle>
            <a:lvl1pPr indent="-342900" lvl="0" marL="457200" rtl="0" algn="l">
              <a:lnSpc>
                <a:spcPct val="100000"/>
              </a:lnSpc>
              <a:spcBef>
                <a:spcPts val="360"/>
              </a:spcBef>
              <a:spcAft>
                <a:spcPts val="0"/>
              </a:spcAft>
              <a:buClr>
                <a:schemeClr val="dk1"/>
              </a:buClr>
              <a:buSzPts val="1800"/>
              <a:buChar char="•"/>
              <a:defRPr/>
            </a:lvl1pPr>
            <a:lvl2pPr indent="-342900" lvl="1" marL="914400" rtl="0" algn="l">
              <a:lnSpc>
                <a:spcPct val="100000"/>
              </a:lnSpc>
              <a:spcBef>
                <a:spcPts val="360"/>
              </a:spcBef>
              <a:spcAft>
                <a:spcPts val="0"/>
              </a:spcAft>
              <a:buClr>
                <a:schemeClr val="dk1"/>
              </a:buClr>
              <a:buSzPts val="1800"/>
              <a:buChar char="–"/>
              <a:defRPr/>
            </a:lvl2pPr>
            <a:lvl3pPr indent="-342900" lvl="2" marL="1371600" rtl="0" algn="l">
              <a:lnSpc>
                <a:spcPct val="100000"/>
              </a:lnSpc>
              <a:spcBef>
                <a:spcPts val="360"/>
              </a:spcBef>
              <a:spcAft>
                <a:spcPts val="0"/>
              </a:spcAft>
              <a:buClr>
                <a:schemeClr val="dk1"/>
              </a:buClr>
              <a:buSzPts val="1800"/>
              <a:buChar char="•"/>
              <a:defRPr/>
            </a:lvl3pPr>
            <a:lvl4pPr indent="-342900" lvl="3" marL="1828800" rtl="0" algn="l">
              <a:lnSpc>
                <a:spcPct val="100000"/>
              </a:lnSpc>
              <a:spcBef>
                <a:spcPts val="360"/>
              </a:spcBef>
              <a:spcAft>
                <a:spcPts val="0"/>
              </a:spcAft>
              <a:buClr>
                <a:schemeClr val="dk1"/>
              </a:buClr>
              <a:buSzPts val="1800"/>
              <a:buChar char="–"/>
              <a:defRPr/>
            </a:lvl4pPr>
            <a:lvl5pPr indent="-342900" lvl="4" marL="2286000" rtl="0" algn="l">
              <a:lnSpc>
                <a:spcPct val="100000"/>
              </a:lnSpc>
              <a:spcBef>
                <a:spcPts val="360"/>
              </a:spcBef>
              <a:spcAft>
                <a:spcPts val="0"/>
              </a:spcAft>
              <a:buClr>
                <a:schemeClr val="dk1"/>
              </a:buClr>
              <a:buSzPts val="1800"/>
              <a:buChar char="»"/>
              <a:defRPr/>
            </a:lvl5pPr>
            <a:lvl6pPr indent="-342900" lvl="5" marL="2743200" rtl="0" algn="l">
              <a:lnSpc>
                <a:spcPct val="100000"/>
              </a:lnSpc>
              <a:spcBef>
                <a:spcPts val="360"/>
              </a:spcBef>
              <a:spcAft>
                <a:spcPts val="0"/>
              </a:spcAft>
              <a:buClr>
                <a:schemeClr val="dk1"/>
              </a:buClr>
              <a:buSzPts val="1800"/>
              <a:buChar char="•"/>
              <a:defRPr/>
            </a:lvl6pPr>
            <a:lvl7pPr indent="-342900" lvl="6" marL="3200400" rtl="0" algn="l">
              <a:lnSpc>
                <a:spcPct val="100000"/>
              </a:lnSpc>
              <a:spcBef>
                <a:spcPts val="360"/>
              </a:spcBef>
              <a:spcAft>
                <a:spcPts val="0"/>
              </a:spcAft>
              <a:buClr>
                <a:schemeClr val="dk1"/>
              </a:buClr>
              <a:buSzPts val="1800"/>
              <a:buChar char="•"/>
              <a:defRPr/>
            </a:lvl7pPr>
            <a:lvl8pPr indent="-342900" lvl="7" marL="3657600" rtl="0" algn="l">
              <a:lnSpc>
                <a:spcPct val="100000"/>
              </a:lnSpc>
              <a:spcBef>
                <a:spcPts val="360"/>
              </a:spcBef>
              <a:spcAft>
                <a:spcPts val="0"/>
              </a:spcAft>
              <a:buClr>
                <a:schemeClr val="dk1"/>
              </a:buClr>
              <a:buSzPts val="1800"/>
              <a:buChar char="•"/>
              <a:defRPr/>
            </a:lvl8pPr>
            <a:lvl9pPr indent="-342900" lvl="8" marL="4114800" rtl="0" algn="l">
              <a:lnSpc>
                <a:spcPct val="100000"/>
              </a:lnSpc>
              <a:spcBef>
                <a:spcPts val="360"/>
              </a:spcBef>
              <a:spcAft>
                <a:spcPts val="0"/>
              </a:spcAft>
              <a:buClr>
                <a:schemeClr val="dk1"/>
              </a:buClr>
              <a:buSzPts val="1800"/>
              <a:buChar char="•"/>
              <a:defRPr/>
            </a:lvl9pPr>
          </a:lstStyle>
          <a:p/>
        </p:txBody>
      </p:sp>
      <p:sp>
        <p:nvSpPr>
          <p:cNvPr id="116" name="Google Shape;116;p23"/>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17" name="Google Shape;117;p23"/>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rtl="0" algn="ct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18" name="Google Shape;118;p2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type="vertTitleAndTx">
  <p:cSld name="VERTICAL_TITLE_AND_VERTICAL_TEXT">
    <p:spTree>
      <p:nvGrpSpPr>
        <p:cNvPr id="119" name="Shape 119"/>
        <p:cNvGrpSpPr/>
        <p:nvPr/>
      </p:nvGrpSpPr>
      <p:grpSpPr>
        <a:xfrm>
          <a:off x="0" y="0"/>
          <a:ext cx="0" cy="0"/>
          <a:chOff x="0" y="0"/>
          <a:chExt cx="0" cy="0"/>
        </a:xfrm>
      </p:grpSpPr>
      <p:sp>
        <p:nvSpPr>
          <p:cNvPr id="120" name="Google Shape;120;p24"/>
          <p:cNvSpPr txBox="1"/>
          <p:nvPr>
            <p:ph type="title"/>
          </p:nvPr>
        </p:nvSpPr>
        <p:spPr>
          <a:xfrm rot="5400000">
            <a:off x="5463749" y="1371628"/>
            <a:ext cx="4388700" cy="2057400"/>
          </a:xfrm>
          <a:prstGeom prst="rect">
            <a:avLst/>
          </a:prstGeom>
          <a:noFill/>
          <a:ln>
            <a:noFill/>
          </a:ln>
        </p:spPr>
        <p:txBody>
          <a:bodyPr anchorCtr="0" anchor="ctr" bIns="45700" lIns="91425" spcFirstLastPara="1" rIns="91425" wrap="square" tIns="45700">
            <a:noAutofit/>
          </a:bodyPr>
          <a:lstStyle>
            <a:lvl1pPr lvl="0" rtl="0" algn="ctr">
              <a:lnSpc>
                <a:spcPct val="100000"/>
              </a:lnSpc>
              <a:spcBef>
                <a:spcPts val="0"/>
              </a:spcBef>
              <a:spcAft>
                <a:spcPts val="0"/>
              </a:spcAft>
              <a:buClr>
                <a:schemeClr val="dk1"/>
              </a:buClr>
              <a:buSzPts val="18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21" name="Google Shape;121;p24"/>
          <p:cNvSpPr txBox="1"/>
          <p:nvPr>
            <p:ph idx="1" type="body"/>
          </p:nvPr>
        </p:nvSpPr>
        <p:spPr>
          <a:xfrm rot="5400000">
            <a:off x="1272750" y="-609571"/>
            <a:ext cx="4388700" cy="6019800"/>
          </a:xfrm>
          <a:prstGeom prst="rect">
            <a:avLst/>
          </a:prstGeom>
          <a:noFill/>
          <a:ln>
            <a:noFill/>
          </a:ln>
        </p:spPr>
        <p:txBody>
          <a:bodyPr anchorCtr="0" anchor="t" bIns="45700" lIns="91425" spcFirstLastPara="1" rIns="91425" wrap="square" tIns="45700">
            <a:noAutofit/>
          </a:bodyPr>
          <a:lstStyle>
            <a:lvl1pPr indent="-342900" lvl="0" marL="457200" rtl="0" algn="l">
              <a:lnSpc>
                <a:spcPct val="100000"/>
              </a:lnSpc>
              <a:spcBef>
                <a:spcPts val="360"/>
              </a:spcBef>
              <a:spcAft>
                <a:spcPts val="0"/>
              </a:spcAft>
              <a:buClr>
                <a:schemeClr val="dk1"/>
              </a:buClr>
              <a:buSzPts val="1800"/>
              <a:buChar char="•"/>
              <a:defRPr/>
            </a:lvl1pPr>
            <a:lvl2pPr indent="-342900" lvl="1" marL="914400" rtl="0" algn="l">
              <a:lnSpc>
                <a:spcPct val="100000"/>
              </a:lnSpc>
              <a:spcBef>
                <a:spcPts val="360"/>
              </a:spcBef>
              <a:spcAft>
                <a:spcPts val="0"/>
              </a:spcAft>
              <a:buClr>
                <a:schemeClr val="dk1"/>
              </a:buClr>
              <a:buSzPts val="1800"/>
              <a:buChar char="–"/>
              <a:defRPr/>
            </a:lvl2pPr>
            <a:lvl3pPr indent="-342900" lvl="2" marL="1371600" rtl="0" algn="l">
              <a:lnSpc>
                <a:spcPct val="100000"/>
              </a:lnSpc>
              <a:spcBef>
                <a:spcPts val="360"/>
              </a:spcBef>
              <a:spcAft>
                <a:spcPts val="0"/>
              </a:spcAft>
              <a:buClr>
                <a:schemeClr val="dk1"/>
              </a:buClr>
              <a:buSzPts val="1800"/>
              <a:buChar char="•"/>
              <a:defRPr/>
            </a:lvl3pPr>
            <a:lvl4pPr indent="-342900" lvl="3" marL="1828800" rtl="0" algn="l">
              <a:lnSpc>
                <a:spcPct val="100000"/>
              </a:lnSpc>
              <a:spcBef>
                <a:spcPts val="360"/>
              </a:spcBef>
              <a:spcAft>
                <a:spcPts val="0"/>
              </a:spcAft>
              <a:buClr>
                <a:schemeClr val="dk1"/>
              </a:buClr>
              <a:buSzPts val="1800"/>
              <a:buChar char="–"/>
              <a:defRPr/>
            </a:lvl4pPr>
            <a:lvl5pPr indent="-342900" lvl="4" marL="2286000" rtl="0" algn="l">
              <a:lnSpc>
                <a:spcPct val="100000"/>
              </a:lnSpc>
              <a:spcBef>
                <a:spcPts val="360"/>
              </a:spcBef>
              <a:spcAft>
                <a:spcPts val="0"/>
              </a:spcAft>
              <a:buClr>
                <a:schemeClr val="dk1"/>
              </a:buClr>
              <a:buSzPts val="1800"/>
              <a:buChar char="»"/>
              <a:defRPr/>
            </a:lvl5pPr>
            <a:lvl6pPr indent="-342900" lvl="5" marL="2743200" rtl="0" algn="l">
              <a:lnSpc>
                <a:spcPct val="100000"/>
              </a:lnSpc>
              <a:spcBef>
                <a:spcPts val="360"/>
              </a:spcBef>
              <a:spcAft>
                <a:spcPts val="0"/>
              </a:spcAft>
              <a:buClr>
                <a:schemeClr val="dk1"/>
              </a:buClr>
              <a:buSzPts val="1800"/>
              <a:buChar char="•"/>
              <a:defRPr/>
            </a:lvl6pPr>
            <a:lvl7pPr indent="-342900" lvl="6" marL="3200400" rtl="0" algn="l">
              <a:lnSpc>
                <a:spcPct val="100000"/>
              </a:lnSpc>
              <a:spcBef>
                <a:spcPts val="360"/>
              </a:spcBef>
              <a:spcAft>
                <a:spcPts val="0"/>
              </a:spcAft>
              <a:buClr>
                <a:schemeClr val="dk1"/>
              </a:buClr>
              <a:buSzPts val="1800"/>
              <a:buChar char="•"/>
              <a:defRPr/>
            </a:lvl7pPr>
            <a:lvl8pPr indent="-342900" lvl="7" marL="3657600" rtl="0" algn="l">
              <a:lnSpc>
                <a:spcPct val="100000"/>
              </a:lnSpc>
              <a:spcBef>
                <a:spcPts val="360"/>
              </a:spcBef>
              <a:spcAft>
                <a:spcPts val="0"/>
              </a:spcAft>
              <a:buClr>
                <a:schemeClr val="dk1"/>
              </a:buClr>
              <a:buSzPts val="1800"/>
              <a:buChar char="•"/>
              <a:defRPr/>
            </a:lvl8pPr>
            <a:lvl9pPr indent="-342900" lvl="8" marL="4114800" rtl="0" algn="l">
              <a:lnSpc>
                <a:spcPct val="100000"/>
              </a:lnSpc>
              <a:spcBef>
                <a:spcPts val="360"/>
              </a:spcBef>
              <a:spcAft>
                <a:spcPts val="0"/>
              </a:spcAft>
              <a:buClr>
                <a:schemeClr val="dk1"/>
              </a:buClr>
              <a:buSzPts val="1800"/>
              <a:buChar char="•"/>
              <a:defRPr/>
            </a:lvl9pPr>
          </a:lstStyle>
          <a:p/>
        </p:txBody>
      </p:sp>
      <p:sp>
        <p:nvSpPr>
          <p:cNvPr id="122" name="Google Shape;122;p24"/>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23" name="Google Shape;123;p24"/>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rtl="0" algn="ct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24" name="Google Shape;124;p24"/>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2.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457200" y="205978"/>
            <a:ext cx="8229600" cy="85725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52" name="Google Shape;52;p13"/>
          <p:cNvSpPr txBox="1"/>
          <p:nvPr>
            <p:ph idx="1" type="body"/>
          </p:nvPr>
        </p:nvSpPr>
        <p:spPr>
          <a:xfrm>
            <a:off x="457200" y="1200150"/>
            <a:ext cx="8229600" cy="3394472"/>
          </a:xfrm>
          <a:prstGeom prst="rect">
            <a:avLst/>
          </a:prstGeom>
          <a:noFill/>
          <a:ln>
            <a:noFill/>
          </a:ln>
        </p:spPr>
        <p:txBody>
          <a:bodyPr anchorCtr="0" anchor="t" bIns="45700" lIns="91425" spcFirstLastPara="1" rIns="91425" wrap="square" tIns="45700">
            <a:noAutofit/>
          </a:bodyPr>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53" name="Google Shape;53;p13"/>
          <p:cNvSpPr txBox="1"/>
          <p:nvPr>
            <p:ph idx="10" type="dt"/>
          </p:nvPr>
        </p:nvSpPr>
        <p:spPr>
          <a:xfrm>
            <a:off x="457200" y="4767263"/>
            <a:ext cx="2133600" cy="273844"/>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4" name="Google Shape;54;p13"/>
          <p:cNvSpPr txBox="1"/>
          <p:nvPr>
            <p:ph idx="11" type="ftr"/>
          </p:nvPr>
        </p:nvSpPr>
        <p:spPr>
          <a:xfrm>
            <a:off x="3124200" y="4767263"/>
            <a:ext cx="2895600" cy="273844"/>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5" name="Google Shape;55;p13"/>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xml"/><Relationship Id="rId3" Type="http://schemas.openxmlformats.org/officeDocument/2006/relationships/image" Target="../media/image3.png"/><Relationship Id="rId4" Type="http://schemas.openxmlformats.org/officeDocument/2006/relationships/image" Target="../media/image1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1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 Id="rId3" Type="http://schemas.openxmlformats.org/officeDocument/2006/relationships/image" Target="../media/image1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 Id="rId3" Type="http://schemas.openxmlformats.org/officeDocument/2006/relationships/image" Target="../media/image9.png"/><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 Id="rId3" Type="http://schemas.openxmlformats.org/officeDocument/2006/relationships/image" Target="../media/image1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 Id="rId3" Type="http://schemas.openxmlformats.org/officeDocument/2006/relationships/image" Target="../media/image1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 Id="rId3" Type="http://schemas.openxmlformats.org/officeDocument/2006/relationships/image" Target="../media/image13.png"/><Relationship Id="rId4" Type="http://schemas.openxmlformats.org/officeDocument/2006/relationships/image" Target="../media/image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 Id="rId3" Type="http://schemas.openxmlformats.org/officeDocument/2006/relationships/image" Target="../media/image1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xml"/><Relationship Id="rId3" Type="http://schemas.openxmlformats.org/officeDocument/2006/relationships/image" Target="../media/image1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9.xml"/><Relationship Id="rId3" Type="http://schemas.openxmlformats.org/officeDocument/2006/relationships/image" Target="../media/image19.png"/><Relationship Id="rId4" Type="http://schemas.openxmlformats.org/officeDocument/2006/relationships/image" Target="../media/image1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0.xml"/><Relationship Id="rId3" Type="http://schemas.openxmlformats.org/officeDocument/2006/relationships/image" Target="../media/image20.png"/><Relationship Id="rId4" Type="http://schemas.openxmlformats.org/officeDocument/2006/relationships/image" Target="../media/image2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3.xml"/><Relationship Id="rId3" Type="http://schemas.openxmlformats.org/officeDocument/2006/relationships/image" Target="../media/image2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4.xml"/><Relationship Id="rId3" Type="http://schemas.openxmlformats.org/officeDocument/2006/relationships/image" Target="../media/image25.png"/><Relationship Id="rId4" Type="http://schemas.openxmlformats.org/officeDocument/2006/relationships/image" Target="../media/image24.png"/><Relationship Id="rId5" Type="http://schemas.openxmlformats.org/officeDocument/2006/relationships/image" Target="../media/image2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6.xml"/><Relationship Id="rId3" Type="http://schemas.openxmlformats.org/officeDocument/2006/relationships/image" Target="../media/image2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7.xml"/><Relationship Id="rId3" Type="http://schemas.openxmlformats.org/officeDocument/2006/relationships/image" Target="../media/image3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9.xml"/><Relationship Id="rId3" Type="http://schemas.openxmlformats.org/officeDocument/2006/relationships/image" Target="../media/image27.png"/><Relationship Id="rId4" Type="http://schemas.openxmlformats.org/officeDocument/2006/relationships/image" Target="../media/image2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0.xml"/><Relationship Id="rId3" Type="http://schemas.openxmlformats.org/officeDocument/2006/relationships/image" Target="../media/image26.png"/><Relationship Id="rId4" Type="http://schemas.openxmlformats.org/officeDocument/2006/relationships/image" Target="../media/image2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1.xml"/><Relationship Id="rId3" Type="http://schemas.openxmlformats.org/officeDocument/2006/relationships/image" Target="../media/image2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2.xml"/><Relationship Id="rId3" Type="http://schemas.openxmlformats.org/officeDocument/2006/relationships/image" Target="../media/image3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4.xml"/><Relationship Id="rId3" Type="http://schemas.openxmlformats.org/officeDocument/2006/relationships/image" Target="../media/image3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7.xml"/><Relationship Id="rId3" Type="http://schemas.openxmlformats.org/officeDocument/2006/relationships/hyperlink" Target="mailto:username@hpc-transfer.usc.edu" TargetMode="External"/><Relationship Id="rId4" Type="http://schemas.openxmlformats.org/officeDocument/2006/relationships/hyperlink" Target="mailto:username@hpc-transfer.usc.edu" TargetMode="Externa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6.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6.xml"/><Relationship Id="rId3" Type="http://schemas.openxmlformats.org/officeDocument/2006/relationships/hyperlink" Target="https://hpcc.usc.edu/gettingstarted/" TargetMode="Externa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7.xml"/><Relationship Id="rId3" Type="http://schemas.openxmlformats.org/officeDocument/2006/relationships/image" Target="../media/image22.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7.png"/><Relationship Id="rId4" Type="http://schemas.openxmlformats.org/officeDocument/2006/relationships/image" Target="../media/image4.png"/><Relationship Id="rId5"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8" name="Shape 128"/>
        <p:cNvGrpSpPr/>
        <p:nvPr/>
      </p:nvGrpSpPr>
      <p:grpSpPr>
        <a:xfrm>
          <a:off x="0" y="0"/>
          <a:ext cx="0" cy="0"/>
          <a:chOff x="0" y="0"/>
          <a:chExt cx="0" cy="0"/>
        </a:xfrm>
      </p:grpSpPr>
      <p:sp>
        <p:nvSpPr>
          <p:cNvPr id="129" name="Google Shape;129;p25"/>
          <p:cNvSpPr/>
          <p:nvPr/>
        </p:nvSpPr>
        <p:spPr>
          <a:xfrm>
            <a:off x="0" y="0"/>
            <a:ext cx="9144000" cy="5143500"/>
          </a:xfrm>
          <a:prstGeom prst="rect">
            <a:avLst/>
          </a:prstGeom>
          <a:solidFill>
            <a:schemeClr val="dk1">
              <a:alpha val="7840"/>
            </a:schemeClr>
          </a:solidFill>
          <a:ln>
            <a:noFill/>
          </a:ln>
        </p:spPr>
        <p:txBody>
          <a:bodyPr anchorCtr="0" anchor="ctr" bIns="45700" lIns="91425" spcFirstLastPara="1" rIns="91425" wrap="square" tIns="45700">
            <a:noAutofit/>
          </a:bodyPr>
          <a:lstStyle/>
          <a:p>
            <a:pPr indent="0" lvl="0" marL="0" rtl="0" algn="ctr">
              <a:lnSpc>
                <a:spcPct val="115000"/>
              </a:lnSpc>
              <a:spcBef>
                <a:spcPts val="0"/>
              </a:spcBef>
              <a:spcAft>
                <a:spcPts val="0"/>
              </a:spcAft>
              <a:buClr>
                <a:schemeClr val="dk1"/>
              </a:buClr>
              <a:buSzPts val="1100"/>
              <a:buFont typeface="Arial"/>
              <a:buNone/>
            </a:pPr>
            <a:r>
              <a:t/>
            </a:r>
            <a:endParaRPr sz="2400">
              <a:solidFill>
                <a:srgbClr val="888888"/>
              </a:solidFill>
              <a:latin typeface="Calibri"/>
              <a:ea typeface="Calibri"/>
              <a:cs typeface="Calibri"/>
              <a:sym typeface="Calibri"/>
            </a:endParaRPr>
          </a:p>
        </p:txBody>
      </p:sp>
      <p:sp>
        <p:nvSpPr>
          <p:cNvPr id="130" name="Google Shape;130;p25"/>
          <p:cNvSpPr txBox="1"/>
          <p:nvPr/>
        </p:nvSpPr>
        <p:spPr>
          <a:xfrm>
            <a:off x="1453325" y="2571750"/>
            <a:ext cx="4648500" cy="2386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2400">
                <a:solidFill>
                  <a:srgbClr val="888888"/>
                </a:solidFill>
                <a:latin typeface="Calibri"/>
                <a:ea typeface="Calibri"/>
                <a:cs typeface="Calibri"/>
                <a:sym typeface="Calibri"/>
              </a:rPr>
              <a:t>Serghei Mangul, Ph.D.</a:t>
            </a:r>
            <a:endParaRPr sz="2400">
              <a:solidFill>
                <a:srgbClr val="888888"/>
              </a:solidFill>
              <a:latin typeface="Calibri"/>
              <a:ea typeface="Calibri"/>
              <a:cs typeface="Calibri"/>
              <a:sym typeface="Calibri"/>
            </a:endParaRPr>
          </a:p>
          <a:p>
            <a:pPr indent="0" lvl="0" marL="0" rtl="0" algn="ctr">
              <a:lnSpc>
                <a:spcPct val="115000"/>
              </a:lnSpc>
              <a:spcBef>
                <a:spcPts val="0"/>
              </a:spcBef>
              <a:spcAft>
                <a:spcPts val="0"/>
              </a:spcAft>
              <a:buNone/>
            </a:pPr>
            <a:r>
              <a:rPr lang="en" sz="2400">
                <a:solidFill>
                  <a:srgbClr val="888888"/>
                </a:solidFill>
                <a:latin typeface="Calibri"/>
                <a:ea typeface="Calibri"/>
                <a:cs typeface="Calibri"/>
                <a:sym typeface="Calibri"/>
              </a:rPr>
              <a:t>Aaron Karlsberg</a:t>
            </a:r>
            <a:endParaRPr sz="2400">
              <a:solidFill>
                <a:srgbClr val="888888"/>
              </a:solidFill>
              <a:latin typeface="Calibri"/>
              <a:ea typeface="Calibri"/>
              <a:cs typeface="Calibri"/>
              <a:sym typeface="Calibri"/>
            </a:endParaRPr>
          </a:p>
          <a:p>
            <a:pPr indent="0" lvl="0" marL="0" rtl="0" algn="ctr">
              <a:lnSpc>
                <a:spcPct val="115000"/>
              </a:lnSpc>
              <a:spcBef>
                <a:spcPts val="0"/>
              </a:spcBef>
              <a:spcAft>
                <a:spcPts val="0"/>
              </a:spcAft>
              <a:buNone/>
            </a:pPr>
            <a:r>
              <a:t/>
            </a:r>
            <a:endParaRPr sz="2400">
              <a:solidFill>
                <a:srgbClr val="888888"/>
              </a:solidFill>
              <a:latin typeface="Calibri"/>
              <a:ea typeface="Calibri"/>
              <a:cs typeface="Calibri"/>
              <a:sym typeface="Calibri"/>
            </a:endParaRPr>
          </a:p>
          <a:p>
            <a:pPr indent="0" lvl="0" marL="0" rtl="0" algn="ctr">
              <a:lnSpc>
                <a:spcPct val="115000"/>
              </a:lnSpc>
              <a:spcBef>
                <a:spcPts val="0"/>
              </a:spcBef>
              <a:spcAft>
                <a:spcPts val="0"/>
              </a:spcAft>
              <a:buClr>
                <a:schemeClr val="dk1"/>
              </a:buClr>
              <a:buSzPts val="1100"/>
              <a:buFont typeface="Arial"/>
              <a:buNone/>
            </a:pPr>
            <a:r>
              <a:rPr lang="en" sz="2400">
                <a:solidFill>
                  <a:srgbClr val="888888"/>
                </a:solidFill>
                <a:latin typeface="Calibri"/>
                <a:ea typeface="Calibri"/>
                <a:cs typeface="Calibri"/>
                <a:sym typeface="Calibri"/>
              </a:rPr>
              <a:t>University of Southern California, School of Pharmacy</a:t>
            </a:r>
            <a:endParaRPr sz="2400">
              <a:solidFill>
                <a:srgbClr val="888888"/>
              </a:solidFill>
              <a:latin typeface="Calibri"/>
              <a:ea typeface="Calibri"/>
              <a:cs typeface="Calibri"/>
              <a:sym typeface="Calibri"/>
            </a:endParaRPr>
          </a:p>
        </p:txBody>
      </p:sp>
      <p:sp>
        <p:nvSpPr>
          <p:cNvPr id="131" name="Google Shape;131;p25"/>
          <p:cNvSpPr txBox="1"/>
          <p:nvPr/>
        </p:nvSpPr>
        <p:spPr>
          <a:xfrm>
            <a:off x="-1977516" y="1229738"/>
            <a:ext cx="184666" cy="276999"/>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id="132" name="Google Shape;132;p25"/>
          <p:cNvPicPr preferRelativeResize="0"/>
          <p:nvPr/>
        </p:nvPicPr>
        <p:blipFill rotWithShape="1">
          <a:blip r:embed="rId3">
            <a:alphaModFix/>
          </a:blip>
          <a:srcRect b="0" l="0" r="0" t="0"/>
          <a:stretch/>
        </p:blipFill>
        <p:spPr>
          <a:xfrm>
            <a:off x="6976123" y="799969"/>
            <a:ext cx="1857529" cy="1983150"/>
          </a:xfrm>
          <a:prstGeom prst="rect">
            <a:avLst/>
          </a:prstGeom>
          <a:noFill/>
          <a:ln>
            <a:noFill/>
          </a:ln>
        </p:spPr>
      </p:pic>
      <p:sp>
        <p:nvSpPr>
          <p:cNvPr id="133" name="Google Shape;133;p25"/>
          <p:cNvSpPr txBox="1"/>
          <p:nvPr>
            <p:ph type="ctrTitle"/>
          </p:nvPr>
        </p:nvSpPr>
        <p:spPr>
          <a:xfrm>
            <a:off x="295725" y="418138"/>
            <a:ext cx="6289800" cy="19002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1"/>
              </a:buClr>
              <a:buSzPts val="4000"/>
              <a:buFont typeface="Calibri"/>
              <a:buNone/>
            </a:pPr>
            <a:r>
              <a:rPr lang="en" sz="3000"/>
              <a:t>Introduction to UNIX command line and high-performance computing</a:t>
            </a:r>
            <a:r>
              <a:rPr lang="en" sz="4000"/>
              <a:t> </a:t>
            </a:r>
            <a:endParaRPr sz="4000"/>
          </a:p>
        </p:txBody>
      </p:sp>
      <p:sp>
        <p:nvSpPr>
          <p:cNvPr id="134" name="Google Shape;134;p25"/>
          <p:cNvSpPr txBox="1"/>
          <p:nvPr>
            <p:ph idx="12" type="sldNum"/>
          </p:nvPr>
        </p:nvSpPr>
        <p:spPr>
          <a:xfrm>
            <a:off x="8462287" y="4729484"/>
            <a:ext cx="586800" cy="2739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600"/>
              </a:spcAft>
              <a:buClr>
                <a:srgbClr val="000000"/>
              </a:buClr>
              <a:buSzPts val="900"/>
              <a:buFont typeface="Arial"/>
              <a:buNone/>
            </a:pPr>
            <a:fld id="{00000000-1234-1234-1234-123412341234}" type="slidenum">
              <a:rPr lang="en" sz="900">
                <a:solidFill>
                  <a:schemeClr val="dk1"/>
                </a:solidFill>
              </a:rPr>
              <a:t>‹#›</a:t>
            </a:fld>
            <a:endParaRPr sz="900">
              <a:solidFill>
                <a:schemeClr val="dk1"/>
              </a:solidFill>
            </a:endParaRPr>
          </a:p>
        </p:txBody>
      </p:sp>
      <p:sp>
        <p:nvSpPr>
          <p:cNvPr id="135" name="Google Shape;135;p25"/>
          <p:cNvSpPr txBox="1"/>
          <p:nvPr/>
        </p:nvSpPr>
        <p:spPr>
          <a:xfrm>
            <a:off x="6721750" y="4560575"/>
            <a:ext cx="1986900" cy="442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rPr>
              <a:t>@serghei_mangul</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@A4RONK</a:t>
            </a:r>
            <a:endParaRPr>
              <a:solidFill>
                <a:schemeClr val="dk1"/>
              </a:solidFill>
            </a:endParaRPr>
          </a:p>
          <a:p>
            <a:pPr indent="0" lvl="0" marL="0" rtl="0" algn="l">
              <a:spcBef>
                <a:spcPts val="0"/>
              </a:spcBef>
              <a:spcAft>
                <a:spcPts val="0"/>
              </a:spcAft>
              <a:buNone/>
            </a:pPr>
            <a:r>
              <a:t/>
            </a:r>
            <a:endParaRPr>
              <a:latin typeface="Calibri"/>
              <a:ea typeface="Calibri"/>
              <a:cs typeface="Calibri"/>
              <a:sym typeface="Calibri"/>
            </a:endParaRPr>
          </a:p>
        </p:txBody>
      </p:sp>
      <p:pic>
        <p:nvPicPr>
          <p:cNvPr id="136" name="Google Shape;136;p25"/>
          <p:cNvPicPr preferRelativeResize="0"/>
          <p:nvPr/>
        </p:nvPicPr>
        <p:blipFill>
          <a:blip r:embed="rId4">
            <a:alphaModFix/>
          </a:blip>
          <a:stretch>
            <a:fillRect/>
          </a:stretch>
        </p:blipFill>
        <p:spPr>
          <a:xfrm>
            <a:off x="6288700" y="4645024"/>
            <a:ext cx="433044" cy="442800"/>
          </a:xfrm>
          <a:prstGeom prst="rect">
            <a:avLst/>
          </a:prstGeom>
          <a:noFill/>
          <a:ln>
            <a:noFill/>
          </a:ln>
        </p:spPr>
      </p:pic>
      <p:sp>
        <p:nvSpPr>
          <p:cNvPr id="137" name="Google Shape;137;p25"/>
          <p:cNvSpPr txBox="1"/>
          <p:nvPr/>
        </p:nvSpPr>
        <p:spPr>
          <a:xfrm>
            <a:off x="667700" y="1950550"/>
            <a:ext cx="4567200" cy="442800"/>
          </a:xfrm>
          <a:prstGeom prst="rect">
            <a:avLst/>
          </a:prstGeom>
          <a:noFill/>
          <a:ln>
            <a:noFill/>
          </a:ln>
        </p:spPr>
        <p:txBody>
          <a:bodyPr anchorCtr="0" anchor="t" bIns="91425" lIns="91425" spcFirstLastPara="1" rIns="91425" wrap="square" tIns="91425">
            <a:noAutofit/>
          </a:bodyPr>
          <a:lstStyle/>
          <a:p>
            <a:pPr indent="457200" lvl="0" marL="0" rtl="0" algn="l">
              <a:spcBef>
                <a:spcPts val="0"/>
              </a:spcBef>
              <a:spcAft>
                <a:spcPts val="0"/>
              </a:spcAft>
              <a:buNone/>
            </a:pPr>
            <a:r>
              <a:rPr lang="en">
                <a:solidFill>
                  <a:srgbClr val="980000"/>
                </a:solidFill>
              </a:rPr>
              <a:t>Requires </a:t>
            </a:r>
            <a:r>
              <a:rPr lang="en">
                <a:solidFill>
                  <a:srgbClr val="980000"/>
                </a:solidFill>
              </a:rPr>
              <a:t>LINUX or Mac Operating Systems</a:t>
            </a:r>
            <a:endParaRPr>
              <a:solidFill>
                <a:srgbClr val="980000"/>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40" name="Shape 240"/>
        <p:cNvGrpSpPr/>
        <p:nvPr/>
      </p:nvGrpSpPr>
      <p:grpSpPr>
        <a:xfrm>
          <a:off x="0" y="0"/>
          <a:ext cx="0" cy="0"/>
          <a:chOff x="0" y="0"/>
          <a:chExt cx="0" cy="0"/>
        </a:xfrm>
      </p:grpSpPr>
      <p:sp>
        <p:nvSpPr>
          <p:cNvPr id="241" name="Google Shape;241;p34"/>
          <p:cNvSpPr txBox="1"/>
          <p:nvPr>
            <p:ph type="title"/>
          </p:nvPr>
        </p:nvSpPr>
        <p:spPr>
          <a:xfrm>
            <a:off x="720075" y="733576"/>
            <a:ext cx="7941325" cy="796983"/>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Clr>
                <a:schemeClr val="dk1"/>
              </a:buClr>
              <a:buSzPts val="4400"/>
              <a:buFont typeface="Calibri"/>
              <a:buNone/>
            </a:pPr>
            <a:r>
              <a:rPr lang="en"/>
              <a:t>The Unix Shell</a:t>
            </a:r>
            <a:endParaRPr/>
          </a:p>
        </p:txBody>
      </p:sp>
      <p:cxnSp>
        <p:nvCxnSpPr>
          <p:cNvPr id="242" name="Google Shape;242;p34"/>
          <p:cNvCxnSpPr/>
          <p:nvPr/>
        </p:nvCxnSpPr>
        <p:spPr>
          <a:xfrm>
            <a:off x="785718" y="1698778"/>
            <a:ext cx="7593759" cy="0"/>
          </a:xfrm>
          <a:prstGeom prst="straightConnector1">
            <a:avLst/>
          </a:prstGeom>
          <a:noFill/>
          <a:ln cap="flat" cmpd="sng" w="15875">
            <a:solidFill>
              <a:srgbClr val="595959"/>
            </a:solidFill>
            <a:prstDash val="solid"/>
            <a:round/>
            <a:headEnd len="sm" w="sm" type="none"/>
            <a:tailEnd len="sm" w="sm" type="none"/>
          </a:ln>
        </p:spPr>
      </p:cxnSp>
      <p:pic>
        <p:nvPicPr>
          <p:cNvPr id="243" name="Google Shape;243;p34"/>
          <p:cNvPicPr preferRelativeResize="0"/>
          <p:nvPr/>
        </p:nvPicPr>
        <p:blipFill rotWithShape="1">
          <a:blip r:embed="rId3">
            <a:alphaModFix/>
          </a:blip>
          <a:srcRect b="0" l="0" r="0" t="0"/>
          <a:stretch/>
        </p:blipFill>
        <p:spPr>
          <a:xfrm>
            <a:off x="835517" y="2108328"/>
            <a:ext cx="1893645" cy="1574235"/>
          </a:xfrm>
          <a:prstGeom prst="rect">
            <a:avLst/>
          </a:prstGeom>
          <a:noFill/>
          <a:ln>
            <a:noFill/>
          </a:ln>
        </p:spPr>
      </p:pic>
      <p:sp>
        <p:nvSpPr>
          <p:cNvPr id="244" name="Google Shape;244;p34"/>
          <p:cNvSpPr txBox="1"/>
          <p:nvPr>
            <p:ph idx="1" type="body"/>
          </p:nvPr>
        </p:nvSpPr>
        <p:spPr>
          <a:xfrm>
            <a:off x="3716515" y="2011825"/>
            <a:ext cx="4711627" cy="2411812"/>
          </a:xfrm>
          <a:prstGeom prst="rect">
            <a:avLst/>
          </a:prstGeom>
          <a:no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Clr>
                <a:schemeClr val="dk1"/>
              </a:buClr>
              <a:buSzPts val="3200"/>
              <a:buChar char="•"/>
            </a:pPr>
            <a:r>
              <a:rPr lang="en" sz="2100"/>
              <a:t>A shell is a program that waits for you to type a command and then executes it. </a:t>
            </a:r>
            <a:endParaRPr/>
          </a:p>
          <a:p>
            <a:pPr indent="-285750" lvl="1" marL="742950" rtl="0" algn="l">
              <a:lnSpc>
                <a:spcPct val="100000"/>
              </a:lnSpc>
              <a:spcBef>
                <a:spcPts val="560"/>
              </a:spcBef>
              <a:spcAft>
                <a:spcPts val="0"/>
              </a:spcAft>
              <a:buClr>
                <a:schemeClr val="dk1"/>
              </a:buClr>
              <a:buSzPts val="2800"/>
              <a:buChar char="–"/>
            </a:pPr>
            <a:r>
              <a:rPr lang="en" sz="2100"/>
              <a:t>type the command, then “return”</a:t>
            </a:r>
            <a:endParaRPr/>
          </a:p>
          <a:p>
            <a:pPr indent="-139700" lvl="0" marL="342900" rtl="0" algn="l">
              <a:lnSpc>
                <a:spcPct val="100000"/>
              </a:lnSpc>
              <a:spcBef>
                <a:spcPts val="640"/>
              </a:spcBef>
              <a:spcAft>
                <a:spcPts val="0"/>
              </a:spcAft>
              <a:buClr>
                <a:schemeClr val="dk1"/>
              </a:buClr>
              <a:buSzPts val="3200"/>
              <a:buNone/>
            </a:pPr>
            <a:r>
              <a:t/>
            </a:r>
            <a:endParaRPr sz="2100"/>
          </a:p>
        </p:txBody>
      </p:sp>
      <p:sp>
        <p:nvSpPr>
          <p:cNvPr id="245" name="Google Shape;245;p34"/>
          <p:cNvSpPr txBox="1"/>
          <p:nvPr>
            <p:ph idx="12" type="sldNum"/>
          </p:nvPr>
        </p:nvSpPr>
        <p:spPr>
          <a:xfrm>
            <a:off x="7748177" y="4663440"/>
            <a:ext cx="685800" cy="273844"/>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600"/>
              </a:spcAft>
              <a:buClr>
                <a:srgbClr val="000000"/>
              </a:buClr>
              <a:buSzPts val="1000"/>
              <a:buFont typeface="Arial"/>
              <a:buNone/>
            </a:pPr>
            <a:fld id="{00000000-1234-1234-1234-123412341234}" type="slidenum">
              <a:rPr lang="en" sz="1000">
                <a:solidFill>
                  <a:srgbClr val="7F7F7F"/>
                </a:solidFill>
              </a:rPr>
              <a:t>‹#›</a:t>
            </a:fld>
            <a:endParaRPr sz="1000">
              <a:solidFill>
                <a:srgbClr val="7F7F7F"/>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0" name="Shape 250"/>
        <p:cNvGrpSpPr/>
        <p:nvPr/>
      </p:nvGrpSpPr>
      <p:grpSpPr>
        <a:xfrm>
          <a:off x="0" y="0"/>
          <a:ext cx="0" cy="0"/>
          <a:chOff x="0" y="0"/>
          <a:chExt cx="0" cy="0"/>
        </a:xfrm>
      </p:grpSpPr>
      <p:sp>
        <p:nvSpPr>
          <p:cNvPr id="251" name="Google Shape;251;p35"/>
          <p:cNvSpPr txBox="1"/>
          <p:nvPr>
            <p:ph type="title"/>
          </p:nvPr>
        </p:nvSpPr>
        <p:spPr>
          <a:xfrm>
            <a:off x="457200" y="205978"/>
            <a:ext cx="8229600" cy="85725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4400"/>
              <a:buFont typeface="Arial"/>
              <a:buNone/>
            </a:pPr>
            <a:r>
              <a:rPr lang="en">
                <a:latin typeface="Arial"/>
                <a:ea typeface="Arial"/>
                <a:cs typeface="Arial"/>
                <a:sym typeface="Arial"/>
              </a:rPr>
              <a:t>Unix File System</a:t>
            </a:r>
            <a:endParaRPr/>
          </a:p>
        </p:txBody>
      </p:sp>
      <p:cxnSp>
        <p:nvCxnSpPr>
          <p:cNvPr id="252" name="Google Shape;252;p35"/>
          <p:cNvCxnSpPr/>
          <p:nvPr/>
        </p:nvCxnSpPr>
        <p:spPr>
          <a:xfrm rot="10800000">
            <a:off x="6477000" y="4286250"/>
            <a:ext cx="0" cy="342900"/>
          </a:xfrm>
          <a:prstGeom prst="straightConnector1">
            <a:avLst/>
          </a:prstGeom>
          <a:noFill/>
          <a:ln cap="flat" cmpd="sng" w="9525">
            <a:solidFill>
              <a:srgbClr val="FF0000"/>
            </a:solidFill>
            <a:prstDash val="solid"/>
            <a:round/>
            <a:headEnd len="sm" w="sm" type="none"/>
            <a:tailEnd len="med" w="med" type="triangle"/>
          </a:ln>
        </p:spPr>
      </p:cxnSp>
      <p:sp>
        <p:nvSpPr>
          <p:cNvPr id="253" name="Google Shape;253;p35"/>
          <p:cNvSpPr txBox="1"/>
          <p:nvPr/>
        </p:nvSpPr>
        <p:spPr>
          <a:xfrm>
            <a:off x="6169445" y="4601766"/>
            <a:ext cx="615110" cy="276999"/>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rgbClr val="FF0000"/>
                </a:solidFill>
                <a:latin typeface="Calibri"/>
                <a:ea typeface="Calibri"/>
                <a:cs typeface="Calibri"/>
                <a:sym typeface="Calibri"/>
              </a:rPr>
              <a:t>path</a:t>
            </a:r>
            <a:endParaRPr b="0" i="0" sz="1800" u="none" cap="none" strike="noStrike">
              <a:solidFill>
                <a:srgbClr val="FF0000"/>
              </a:solidFill>
              <a:latin typeface="Calibri"/>
              <a:ea typeface="Calibri"/>
              <a:cs typeface="Calibri"/>
              <a:sym typeface="Calibri"/>
            </a:endParaRPr>
          </a:p>
        </p:txBody>
      </p:sp>
      <p:sp>
        <p:nvSpPr>
          <p:cNvPr id="254" name="Google Shape;254;p35"/>
          <p:cNvSpPr/>
          <p:nvPr/>
        </p:nvSpPr>
        <p:spPr>
          <a:xfrm>
            <a:off x="97781" y="4806166"/>
            <a:ext cx="5310000" cy="2769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1" i="0" lang="en" sz="1800" u="none" cap="none" strike="noStrike">
                <a:solidFill>
                  <a:schemeClr val="dk1"/>
                </a:solidFill>
                <a:latin typeface="Courier New"/>
                <a:ea typeface="Courier New"/>
                <a:cs typeface="Courier New"/>
                <a:sym typeface="Courier New"/>
              </a:rPr>
              <a:t>My laptop</a:t>
            </a:r>
            <a:r>
              <a:rPr b="0" i="0" lang="en" sz="1800" u="none" cap="none" strike="noStrike">
                <a:solidFill>
                  <a:schemeClr val="dk1"/>
                </a:solidFill>
                <a:latin typeface="Courier New"/>
                <a:ea typeface="Courier New"/>
                <a:cs typeface="Courier New"/>
                <a:sym typeface="Courier New"/>
              </a:rPr>
              <a:t> : /Users/serghei</a:t>
            </a:r>
            <a:endParaRPr b="0" i="0" sz="1800" u="none" cap="none" strike="noStrike">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urier New"/>
              <a:ea typeface="Courier New"/>
              <a:cs typeface="Courier New"/>
              <a:sym typeface="Courier New"/>
            </a:endParaRPr>
          </a:p>
        </p:txBody>
      </p:sp>
      <p:sp>
        <p:nvSpPr>
          <p:cNvPr id="255" name="Google Shape;255;p35"/>
          <p:cNvSpPr/>
          <p:nvPr/>
        </p:nvSpPr>
        <p:spPr>
          <a:xfrm rot="5400000">
            <a:off x="2803882" y="3560128"/>
            <a:ext cx="246825" cy="2330100"/>
          </a:xfrm>
          <a:prstGeom prst="leftBrace">
            <a:avLst>
              <a:gd fmla="val 8333" name="adj1"/>
              <a:gd fmla="val 50000" name="adj2"/>
            </a:avLst>
          </a:prstGeom>
          <a:noFill/>
          <a:ln cap="flat" cmpd="sng" w="9525">
            <a:solidFill>
              <a:srgbClr val="000000"/>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56" name="Google Shape;256;p35"/>
          <p:cNvSpPr/>
          <p:nvPr/>
        </p:nvSpPr>
        <p:spPr>
          <a:xfrm>
            <a:off x="2060326" y="4386048"/>
            <a:ext cx="1754700" cy="2076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chemeClr val="dk1"/>
                </a:solidFill>
                <a:latin typeface="Courier New"/>
                <a:ea typeface="Courier New"/>
                <a:cs typeface="Courier New"/>
                <a:sym typeface="Courier New"/>
              </a:rPr>
              <a:t>my home directory</a:t>
            </a:r>
            <a:endParaRPr b="1" i="0" sz="1200" u="none" cap="none" strike="noStrike">
              <a:solidFill>
                <a:schemeClr val="dk1"/>
              </a:solidFill>
              <a:latin typeface="Calibri"/>
              <a:ea typeface="Calibri"/>
              <a:cs typeface="Calibri"/>
              <a:sym typeface="Calibri"/>
            </a:endParaRPr>
          </a:p>
        </p:txBody>
      </p:sp>
      <p:sp>
        <p:nvSpPr>
          <p:cNvPr id="257" name="Google Shape;257;p35"/>
          <p:cNvSpPr txBox="1"/>
          <p:nvPr>
            <p:ph idx="12" type="sldNum"/>
          </p:nvPr>
        </p:nvSpPr>
        <p:spPr>
          <a:xfrm>
            <a:off x="6553200" y="4767263"/>
            <a:ext cx="2133600" cy="2738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
              <a:t>‹#›</a:t>
            </a:fld>
            <a:endParaRPr/>
          </a:p>
        </p:txBody>
      </p:sp>
      <p:pic>
        <p:nvPicPr>
          <p:cNvPr id="258" name="Google Shape;258;p35"/>
          <p:cNvPicPr preferRelativeResize="0"/>
          <p:nvPr/>
        </p:nvPicPr>
        <p:blipFill rotWithShape="1">
          <a:blip r:embed="rId3">
            <a:alphaModFix/>
          </a:blip>
          <a:srcRect b="0" l="0" r="0" t="0"/>
          <a:stretch/>
        </p:blipFill>
        <p:spPr>
          <a:xfrm>
            <a:off x="555550" y="1024631"/>
            <a:ext cx="6024679" cy="309422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2" name="Shape 262"/>
        <p:cNvGrpSpPr/>
        <p:nvPr/>
      </p:nvGrpSpPr>
      <p:grpSpPr>
        <a:xfrm>
          <a:off x="0" y="0"/>
          <a:ext cx="0" cy="0"/>
          <a:chOff x="0" y="0"/>
          <a:chExt cx="0" cy="0"/>
        </a:xfrm>
      </p:grpSpPr>
      <p:sp>
        <p:nvSpPr>
          <p:cNvPr id="263" name="Google Shape;263;p36"/>
          <p:cNvSpPr txBox="1"/>
          <p:nvPr>
            <p:ph type="title"/>
          </p:nvPr>
        </p:nvSpPr>
        <p:spPr>
          <a:xfrm>
            <a:off x="457200" y="205978"/>
            <a:ext cx="8229600" cy="85725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4400"/>
              <a:buFont typeface="Calibri"/>
              <a:buNone/>
            </a:pPr>
            <a:r>
              <a:rPr lang="en"/>
              <a:t>Home directory</a:t>
            </a:r>
            <a:endParaRPr/>
          </a:p>
        </p:txBody>
      </p:sp>
      <p:sp>
        <p:nvSpPr>
          <p:cNvPr id="264" name="Google Shape;264;p36"/>
          <p:cNvSpPr txBox="1"/>
          <p:nvPr>
            <p:ph idx="1" type="body"/>
          </p:nvPr>
        </p:nvSpPr>
        <p:spPr>
          <a:xfrm>
            <a:off x="457200" y="1200150"/>
            <a:ext cx="8229600" cy="2158666"/>
          </a:xfrm>
          <a:prstGeom prst="rect">
            <a:avLst/>
          </a:prstGeom>
          <a:no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Clr>
                <a:schemeClr val="dk1"/>
              </a:buClr>
              <a:buSzPts val="3200"/>
              <a:buChar char="•"/>
            </a:pPr>
            <a:r>
              <a:rPr lang="en"/>
              <a:t>When you open terminal, you always start in your </a:t>
            </a:r>
            <a:r>
              <a:rPr b="1" lang="en" u="sng"/>
              <a:t>Home</a:t>
            </a:r>
            <a:r>
              <a:rPr lang="en"/>
              <a:t> directory.</a:t>
            </a:r>
            <a:endParaRPr/>
          </a:p>
          <a:p>
            <a:pPr indent="-279400" lvl="0" marL="342900" rtl="0" algn="l">
              <a:lnSpc>
                <a:spcPct val="100000"/>
              </a:lnSpc>
              <a:spcBef>
                <a:spcPts val="200"/>
              </a:spcBef>
              <a:spcAft>
                <a:spcPts val="0"/>
              </a:spcAft>
              <a:buClr>
                <a:schemeClr val="dk1"/>
              </a:buClr>
              <a:buSzPts val="1000"/>
              <a:buNone/>
            </a:pPr>
            <a:r>
              <a:t/>
            </a:r>
            <a:endParaRPr sz="1000"/>
          </a:p>
          <a:p>
            <a:pPr indent="-342900" lvl="0" marL="342900" rtl="0" algn="l">
              <a:lnSpc>
                <a:spcPct val="100000"/>
              </a:lnSpc>
              <a:spcBef>
                <a:spcPts val="640"/>
              </a:spcBef>
              <a:spcAft>
                <a:spcPts val="0"/>
              </a:spcAft>
              <a:buClr>
                <a:schemeClr val="dk1"/>
              </a:buClr>
              <a:buSzPts val="3200"/>
              <a:buChar char="•"/>
            </a:pPr>
            <a:r>
              <a:rPr lang="en"/>
              <a:t>Create sub-directories in your home or other directory to store specific projects or groups of information</a:t>
            </a:r>
            <a:endParaRPr sz="1000"/>
          </a:p>
          <a:p>
            <a:pPr indent="-139700" lvl="0" marL="342900" rtl="0" algn="l">
              <a:lnSpc>
                <a:spcPct val="100000"/>
              </a:lnSpc>
              <a:spcBef>
                <a:spcPts val="640"/>
              </a:spcBef>
              <a:spcAft>
                <a:spcPts val="0"/>
              </a:spcAft>
              <a:buClr>
                <a:schemeClr val="dk1"/>
              </a:buClr>
              <a:buSzPts val="3200"/>
              <a:buNone/>
            </a:pPr>
            <a:r>
              <a:t/>
            </a:r>
            <a:endParaRPr/>
          </a:p>
          <a:p>
            <a:pPr indent="-139700" lvl="0" marL="342900" rtl="0" algn="l">
              <a:lnSpc>
                <a:spcPct val="100000"/>
              </a:lnSpc>
              <a:spcBef>
                <a:spcPts val="640"/>
              </a:spcBef>
              <a:spcAft>
                <a:spcPts val="0"/>
              </a:spcAft>
              <a:buClr>
                <a:schemeClr val="dk1"/>
              </a:buClr>
              <a:buSzPts val="3200"/>
              <a:buNone/>
            </a:pPr>
            <a:r>
              <a:t/>
            </a:r>
            <a:endParaRPr/>
          </a:p>
          <a:p>
            <a:pPr indent="-139700" lvl="0" marL="342900" rtl="0" algn="l">
              <a:lnSpc>
                <a:spcPct val="100000"/>
              </a:lnSpc>
              <a:spcBef>
                <a:spcPts val="640"/>
              </a:spcBef>
              <a:spcAft>
                <a:spcPts val="0"/>
              </a:spcAft>
              <a:buClr>
                <a:schemeClr val="dk1"/>
              </a:buClr>
              <a:buSzPts val="3200"/>
              <a:buNone/>
            </a:pPr>
            <a:r>
              <a:t/>
            </a:r>
            <a:endParaRPr/>
          </a:p>
        </p:txBody>
      </p:sp>
      <p:sp>
        <p:nvSpPr>
          <p:cNvPr id="265" name="Google Shape;265;p36"/>
          <p:cNvSpPr/>
          <p:nvPr/>
        </p:nvSpPr>
        <p:spPr>
          <a:xfrm>
            <a:off x="2646947" y="4104798"/>
            <a:ext cx="4572000" cy="53091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rPr b="0" i="0" lang="en" sz="2000" u="none" cap="none" strike="noStrike">
                <a:solidFill>
                  <a:schemeClr val="dk1"/>
                </a:solidFill>
                <a:latin typeface="Calibri"/>
                <a:ea typeface="Calibri"/>
                <a:cs typeface="Calibri"/>
                <a:sym typeface="Calibri"/>
              </a:rPr>
              <a:t>Do </a:t>
            </a:r>
            <a:r>
              <a:rPr b="1" i="0" lang="en" sz="2000" u="sng" cap="none" strike="noStrike">
                <a:solidFill>
                  <a:schemeClr val="dk1"/>
                </a:solidFill>
                <a:latin typeface="Calibri"/>
                <a:ea typeface="Calibri"/>
                <a:cs typeface="Calibri"/>
                <a:sym typeface="Calibri"/>
              </a:rPr>
              <a:t>not</a:t>
            </a:r>
            <a:r>
              <a:rPr b="0" i="0" lang="en" sz="2000" u="none" cap="none" strike="noStrike">
                <a:solidFill>
                  <a:schemeClr val="dk1"/>
                </a:solidFill>
                <a:latin typeface="Calibri"/>
                <a:ea typeface="Calibri"/>
                <a:cs typeface="Calibri"/>
                <a:sym typeface="Calibri"/>
              </a:rPr>
              <a:t> accumulate thousands of files with cryptic names in your Home directory</a:t>
            </a:r>
            <a:endParaRPr b="0" i="0" sz="1400" u="none" cap="none" strike="noStrike">
              <a:solidFill>
                <a:srgbClr val="000000"/>
              </a:solidFill>
              <a:latin typeface="Arial"/>
              <a:ea typeface="Arial"/>
              <a:cs typeface="Arial"/>
              <a:sym typeface="Arial"/>
            </a:endParaRPr>
          </a:p>
        </p:txBody>
      </p:sp>
      <p:sp>
        <p:nvSpPr>
          <p:cNvPr id="266" name="Google Shape;266;p36"/>
          <p:cNvSpPr txBox="1"/>
          <p:nvPr>
            <p:ph idx="12" type="sldNum"/>
          </p:nvPr>
        </p:nvSpPr>
        <p:spPr>
          <a:xfrm>
            <a:off x="6553200" y="4767263"/>
            <a:ext cx="2133600" cy="2738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
              <a:t>‹#›</a:t>
            </a:fld>
            <a:endParaRPr/>
          </a:p>
        </p:txBody>
      </p:sp>
      <p:pic>
        <p:nvPicPr>
          <p:cNvPr id="267" name="Google Shape;267;p36"/>
          <p:cNvPicPr preferRelativeResize="0"/>
          <p:nvPr/>
        </p:nvPicPr>
        <p:blipFill rotWithShape="1">
          <a:blip r:embed="rId3">
            <a:alphaModFix/>
          </a:blip>
          <a:srcRect b="0" l="0" r="0" t="0"/>
          <a:stretch/>
        </p:blipFill>
        <p:spPr>
          <a:xfrm>
            <a:off x="377750" y="3831062"/>
            <a:ext cx="1600200" cy="1078392"/>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2" name="Shape 272"/>
        <p:cNvGrpSpPr/>
        <p:nvPr/>
      </p:nvGrpSpPr>
      <p:grpSpPr>
        <a:xfrm>
          <a:off x="0" y="0"/>
          <a:ext cx="0" cy="0"/>
          <a:chOff x="0" y="0"/>
          <a:chExt cx="0" cy="0"/>
        </a:xfrm>
      </p:grpSpPr>
      <p:sp>
        <p:nvSpPr>
          <p:cNvPr id="273" name="Google Shape;273;p37"/>
          <p:cNvSpPr txBox="1"/>
          <p:nvPr>
            <p:ph type="title"/>
          </p:nvPr>
        </p:nvSpPr>
        <p:spPr>
          <a:xfrm>
            <a:off x="457200" y="205978"/>
            <a:ext cx="8229600" cy="85725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4400"/>
              <a:buFont typeface="Arial"/>
              <a:buNone/>
            </a:pPr>
            <a:r>
              <a:rPr lang="en">
                <a:latin typeface="Arial"/>
                <a:ea typeface="Arial"/>
                <a:cs typeface="Arial"/>
                <a:sym typeface="Arial"/>
              </a:rPr>
              <a:t>Command: pwd</a:t>
            </a:r>
            <a:endParaRPr/>
          </a:p>
        </p:txBody>
      </p:sp>
      <p:sp>
        <p:nvSpPr>
          <p:cNvPr id="274" name="Google Shape;274;p37"/>
          <p:cNvSpPr txBox="1"/>
          <p:nvPr>
            <p:ph idx="1" type="body"/>
          </p:nvPr>
        </p:nvSpPr>
        <p:spPr>
          <a:xfrm>
            <a:off x="457200" y="1200150"/>
            <a:ext cx="8229600" cy="3394472"/>
          </a:xfrm>
          <a:prstGeom prst="rect">
            <a:avLst/>
          </a:prstGeom>
          <a:no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Clr>
                <a:schemeClr val="dk1"/>
              </a:buClr>
              <a:buSzPts val="3200"/>
              <a:buChar char="•"/>
            </a:pPr>
            <a:r>
              <a:rPr lang="en"/>
              <a:t>To display current directory</a:t>
            </a:r>
            <a:endParaRPr/>
          </a:p>
          <a:p>
            <a:pPr indent="-139700" lvl="0" marL="342900" rtl="0" algn="l">
              <a:lnSpc>
                <a:spcPct val="100000"/>
              </a:lnSpc>
              <a:spcBef>
                <a:spcPts val="640"/>
              </a:spcBef>
              <a:spcAft>
                <a:spcPts val="0"/>
              </a:spcAft>
              <a:buClr>
                <a:schemeClr val="dk1"/>
              </a:buClr>
              <a:buSzPts val="3200"/>
              <a:buNone/>
            </a:pPr>
            <a:r>
              <a:t/>
            </a:r>
            <a:endParaRPr/>
          </a:p>
        </p:txBody>
      </p:sp>
      <p:sp>
        <p:nvSpPr>
          <p:cNvPr id="275" name="Google Shape;275;p37"/>
          <p:cNvSpPr/>
          <p:nvPr/>
        </p:nvSpPr>
        <p:spPr>
          <a:xfrm>
            <a:off x="603470" y="1869912"/>
            <a:ext cx="8083329" cy="57708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Arial"/>
              <a:buNone/>
            </a:pPr>
            <a:r>
              <a:rPr b="0" i="0" lang="en" sz="2800" u="none" cap="none" strike="noStrike">
                <a:solidFill>
                  <a:srgbClr val="000000"/>
                </a:solidFill>
                <a:latin typeface="Courier New"/>
                <a:ea typeface="Courier New"/>
                <a:cs typeface="Courier New"/>
                <a:sym typeface="Courier New"/>
              </a:rPr>
              <a:t>[serghei@login3 ~]$ </a:t>
            </a:r>
            <a:r>
              <a:rPr b="1" i="0" lang="en" sz="2800" u="none" cap="none" strike="noStrike">
                <a:solidFill>
                  <a:srgbClr val="000000"/>
                </a:solidFill>
                <a:latin typeface="Courier New"/>
                <a:ea typeface="Courier New"/>
                <a:cs typeface="Courier New"/>
                <a:sym typeface="Courier New"/>
              </a:rPr>
              <a:t>pwd</a:t>
            </a:r>
            <a:endParaRPr b="1" i="0" sz="28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2800"/>
              <a:buFont typeface="Arial"/>
              <a:buNone/>
            </a:pPr>
            <a:r>
              <a:rPr b="0" i="0" lang="en" sz="2800" u="none" cap="none" strike="noStrike">
                <a:solidFill>
                  <a:srgbClr val="000000"/>
                </a:solidFill>
                <a:latin typeface="Courier New"/>
                <a:ea typeface="Courier New"/>
                <a:cs typeface="Courier New"/>
                <a:sym typeface="Courier New"/>
              </a:rPr>
              <a:t>/u/home/s/serghei</a:t>
            </a:r>
            <a:endParaRPr b="0" i="0" sz="2800" u="none" cap="none" strike="noStrike">
              <a:solidFill>
                <a:srgbClr val="000000"/>
              </a:solidFill>
              <a:latin typeface="Courier New"/>
              <a:ea typeface="Courier New"/>
              <a:cs typeface="Courier New"/>
              <a:sym typeface="Courier New"/>
            </a:endParaRPr>
          </a:p>
        </p:txBody>
      </p:sp>
      <p:sp>
        <p:nvSpPr>
          <p:cNvPr id="276" name="Google Shape;276;p37"/>
          <p:cNvSpPr txBox="1"/>
          <p:nvPr>
            <p:ph idx="12" type="sldNum"/>
          </p:nvPr>
        </p:nvSpPr>
        <p:spPr>
          <a:xfrm>
            <a:off x="6553200" y="4767263"/>
            <a:ext cx="2133600" cy="2738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0" name="Shape 280"/>
        <p:cNvGrpSpPr/>
        <p:nvPr/>
      </p:nvGrpSpPr>
      <p:grpSpPr>
        <a:xfrm>
          <a:off x="0" y="0"/>
          <a:ext cx="0" cy="0"/>
          <a:chOff x="0" y="0"/>
          <a:chExt cx="0" cy="0"/>
        </a:xfrm>
      </p:grpSpPr>
      <p:sp>
        <p:nvSpPr>
          <p:cNvPr id="281" name="Google Shape;281;p38"/>
          <p:cNvSpPr txBox="1"/>
          <p:nvPr>
            <p:ph type="title"/>
          </p:nvPr>
        </p:nvSpPr>
        <p:spPr>
          <a:xfrm>
            <a:off x="457200" y="205978"/>
            <a:ext cx="8229600" cy="85725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4400"/>
              <a:buFont typeface="Arial"/>
              <a:buNone/>
            </a:pPr>
            <a:r>
              <a:rPr lang="en">
                <a:latin typeface="Arial"/>
                <a:ea typeface="Arial"/>
                <a:cs typeface="Arial"/>
                <a:sym typeface="Arial"/>
              </a:rPr>
              <a:t>Command: mkdir</a:t>
            </a:r>
            <a:endParaRPr/>
          </a:p>
        </p:txBody>
      </p:sp>
      <p:sp>
        <p:nvSpPr>
          <p:cNvPr id="282" name="Google Shape;282;p38"/>
          <p:cNvSpPr txBox="1"/>
          <p:nvPr>
            <p:ph idx="1" type="body"/>
          </p:nvPr>
        </p:nvSpPr>
        <p:spPr>
          <a:xfrm>
            <a:off x="457200" y="1200150"/>
            <a:ext cx="8229600" cy="3394472"/>
          </a:xfrm>
          <a:prstGeom prst="rect">
            <a:avLst/>
          </a:prstGeom>
          <a:no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Clr>
                <a:schemeClr val="dk1"/>
              </a:buClr>
              <a:buSzPts val="3200"/>
              <a:buChar char="•"/>
            </a:pPr>
            <a:r>
              <a:rPr lang="en">
                <a:latin typeface="Arial"/>
                <a:ea typeface="Arial"/>
                <a:cs typeface="Arial"/>
                <a:sym typeface="Arial"/>
              </a:rPr>
              <a:t>To create a new directory use “mkdir”</a:t>
            </a:r>
            <a:endParaRPr>
              <a:latin typeface="Arial"/>
              <a:ea typeface="Arial"/>
              <a:cs typeface="Arial"/>
              <a:sym typeface="Arial"/>
            </a:endParaRPr>
          </a:p>
          <a:p>
            <a:pPr indent="-139700" lvl="0" marL="342900" rtl="0" algn="l">
              <a:lnSpc>
                <a:spcPct val="100000"/>
              </a:lnSpc>
              <a:spcBef>
                <a:spcPts val="640"/>
              </a:spcBef>
              <a:spcAft>
                <a:spcPts val="0"/>
              </a:spcAft>
              <a:buClr>
                <a:schemeClr val="dk1"/>
              </a:buClr>
              <a:buSzPts val="3200"/>
              <a:buNone/>
            </a:pPr>
            <a:r>
              <a:t/>
            </a:r>
            <a:endParaRPr/>
          </a:p>
        </p:txBody>
      </p:sp>
      <p:sp>
        <p:nvSpPr>
          <p:cNvPr id="283" name="Google Shape;283;p38"/>
          <p:cNvSpPr/>
          <p:nvPr/>
        </p:nvSpPr>
        <p:spPr>
          <a:xfrm>
            <a:off x="457200" y="2016553"/>
            <a:ext cx="7944588" cy="32316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200"/>
              <a:buFont typeface="Arial"/>
              <a:buNone/>
            </a:pPr>
            <a:r>
              <a:rPr b="0" i="0" lang="en" sz="2200" u="none" cap="none" strike="noStrike">
                <a:solidFill>
                  <a:schemeClr val="dk1"/>
                </a:solidFill>
                <a:latin typeface="Courier New"/>
                <a:ea typeface="Courier New"/>
                <a:cs typeface="Courier New"/>
                <a:sym typeface="Courier New"/>
              </a:rPr>
              <a:t>[serghei@login3 ~]$ </a:t>
            </a:r>
            <a:r>
              <a:rPr b="1" i="0" lang="en" sz="2200" u="none" cap="none" strike="noStrike">
                <a:solidFill>
                  <a:schemeClr val="dk1"/>
                </a:solidFill>
                <a:latin typeface="Courier New"/>
                <a:ea typeface="Courier New"/>
                <a:cs typeface="Courier New"/>
                <a:sym typeface="Courier New"/>
              </a:rPr>
              <a:t>mkdir test</a:t>
            </a:r>
            <a:endParaRPr b="1" i="0" sz="2200" u="none" cap="none" strike="noStrike">
              <a:solidFill>
                <a:schemeClr val="dk1"/>
              </a:solidFill>
              <a:latin typeface="Courier New"/>
              <a:ea typeface="Courier New"/>
              <a:cs typeface="Courier New"/>
              <a:sym typeface="Courier New"/>
            </a:endParaRPr>
          </a:p>
        </p:txBody>
      </p:sp>
      <p:sp>
        <p:nvSpPr>
          <p:cNvPr id="284" name="Google Shape;284;p38"/>
          <p:cNvSpPr txBox="1"/>
          <p:nvPr/>
        </p:nvSpPr>
        <p:spPr>
          <a:xfrm>
            <a:off x="3195053" y="3378868"/>
            <a:ext cx="3609473" cy="76174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rPr b="0" i="0" lang="en" sz="2000" u="none" cap="none" strike="noStrike">
                <a:solidFill>
                  <a:schemeClr val="dk1"/>
                </a:solidFill>
                <a:latin typeface="Calibri"/>
                <a:ea typeface="Calibri"/>
                <a:cs typeface="Calibri"/>
                <a:sym typeface="Calibri"/>
              </a:rPr>
              <a:t>If no error message is displayed means the command was run successfully</a:t>
            </a:r>
            <a:endParaRPr b="0" i="0" sz="2000" u="none" cap="none" strike="noStrike">
              <a:solidFill>
                <a:schemeClr val="dk1"/>
              </a:solidFill>
              <a:latin typeface="Calibri"/>
              <a:ea typeface="Calibri"/>
              <a:cs typeface="Calibri"/>
              <a:sym typeface="Calibri"/>
            </a:endParaRPr>
          </a:p>
        </p:txBody>
      </p:sp>
      <p:sp>
        <p:nvSpPr>
          <p:cNvPr id="285" name="Google Shape;285;p38"/>
          <p:cNvSpPr txBox="1"/>
          <p:nvPr>
            <p:ph idx="12" type="sldNum"/>
          </p:nvPr>
        </p:nvSpPr>
        <p:spPr>
          <a:xfrm>
            <a:off x="6553200" y="4767263"/>
            <a:ext cx="2133600" cy="2738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
              <a:t>‹#›</a:t>
            </a:fld>
            <a:endParaRPr/>
          </a:p>
        </p:txBody>
      </p:sp>
      <p:pic>
        <p:nvPicPr>
          <p:cNvPr id="286" name="Google Shape;286;p38"/>
          <p:cNvPicPr preferRelativeResize="0"/>
          <p:nvPr/>
        </p:nvPicPr>
        <p:blipFill rotWithShape="1">
          <a:blip r:embed="rId3">
            <a:alphaModFix/>
          </a:blip>
          <a:srcRect b="0" l="0" r="0" t="0"/>
          <a:stretch/>
        </p:blipFill>
        <p:spPr>
          <a:xfrm>
            <a:off x="1690975" y="3378863"/>
            <a:ext cx="931857" cy="76175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1" name="Shape 291"/>
        <p:cNvGrpSpPr/>
        <p:nvPr/>
      </p:nvGrpSpPr>
      <p:grpSpPr>
        <a:xfrm>
          <a:off x="0" y="0"/>
          <a:ext cx="0" cy="0"/>
          <a:chOff x="0" y="0"/>
          <a:chExt cx="0" cy="0"/>
        </a:xfrm>
      </p:grpSpPr>
      <p:sp>
        <p:nvSpPr>
          <p:cNvPr id="292" name="Google Shape;292;p39"/>
          <p:cNvSpPr txBox="1"/>
          <p:nvPr>
            <p:ph type="title"/>
          </p:nvPr>
        </p:nvSpPr>
        <p:spPr>
          <a:xfrm>
            <a:off x="457200" y="205978"/>
            <a:ext cx="8229600" cy="85725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4400"/>
              <a:buFont typeface="Arial"/>
              <a:buNone/>
            </a:pPr>
            <a:r>
              <a:rPr lang="en">
                <a:latin typeface="Arial"/>
                <a:ea typeface="Arial"/>
                <a:cs typeface="Arial"/>
                <a:sym typeface="Arial"/>
              </a:rPr>
              <a:t>Command: cd</a:t>
            </a:r>
            <a:endParaRPr/>
          </a:p>
        </p:txBody>
      </p:sp>
      <p:sp>
        <p:nvSpPr>
          <p:cNvPr id="293" name="Google Shape;293;p39"/>
          <p:cNvSpPr txBox="1"/>
          <p:nvPr>
            <p:ph idx="1" type="body"/>
          </p:nvPr>
        </p:nvSpPr>
        <p:spPr>
          <a:xfrm>
            <a:off x="457200" y="1200151"/>
            <a:ext cx="8229600" cy="1707482"/>
          </a:xfrm>
          <a:prstGeom prst="rect">
            <a:avLst/>
          </a:prstGeom>
          <a:no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Clr>
                <a:schemeClr val="dk1"/>
              </a:buClr>
              <a:buSzPts val="3200"/>
              <a:buChar char="•"/>
            </a:pPr>
            <a:r>
              <a:rPr lang="en"/>
              <a:t>cd changes your current working directory</a:t>
            </a:r>
            <a:endParaRPr/>
          </a:p>
        </p:txBody>
      </p:sp>
      <p:sp>
        <p:nvSpPr>
          <p:cNvPr id="294" name="Google Shape;294;p39"/>
          <p:cNvSpPr/>
          <p:nvPr/>
        </p:nvSpPr>
        <p:spPr>
          <a:xfrm>
            <a:off x="457199" y="1844810"/>
            <a:ext cx="8129123" cy="83099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200"/>
              <a:buFont typeface="Arial"/>
              <a:buNone/>
            </a:pPr>
            <a:r>
              <a:rPr b="1" i="0" lang="en" sz="2200" u="none" cap="none" strike="noStrike">
                <a:solidFill>
                  <a:srgbClr val="000000"/>
                </a:solidFill>
                <a:latin typeface="Courier New"/>
                <a:ea typeface="Courier New"/>
                <a:cs typeface="Courier New"/>
                <a:sym typeface="Courier New"/>
              </a:rPr>
              <a:t>cd test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200"/>
              <a:buFont typeface="Arial"/>
              <a:buNone/>
            </a:pPr>
            <a:r>
              <a:rPr b="1" i="0" lang="en" sz="2200" u="none" cap="none" strike="noStrike">
                <a:solidFill>
                  <a:srgbClr val="000000"/>
                </a:solidFill>
                <a:latin typeface="Courier New"/>
                <a:ea typeface="Courier New"/>
                <a:cs typeface="Courier New"/>
                <a:sym typeface="Courier New"/>
              </a:rPr>
              <a:t>pwd</a:t>
            </a:r>
            <a:endParaRPr b="1" i="0" sz="22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2200"/>
              <a:buFont typeface="Arial"/>
              <a:buNone/>
            </a:pPr>
            <a:r>
              <a:t/>
            </a:r>
            <a:endParaRPr b="1" i="0" sz="22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2200"/>
              <a:buFont typeface="Arial"/>
              <a:buNone/>
            </a:pPr>
            <a:r>
              <a:rPr b="0" i="0" lang="en" sz="2200" u="none" cap="none" strike="noStrike">
                <a:solidFill>
                  <a:srgbClr val="000000"/>
                </a:solidFill>
                <a:latin typeface="Courier New"/>
                <a:ea typeface="Courier New"/>
                <a:cs typeface="Courier New"/>
                <a:sym typeface="Courier New"/>
              </a:rPr>
              <a:t>/u/home/s/serghei/test</a:t>
            </a:r>
            <a:endParaRPr b="0" i="0" sz="2200" u="none" cap="none" strike="noStrike">
              <a:solidFill>
                <a:srgbClr val="000000"/>
              </a:solidFill>
              <a:latin typeface="Courier New"/>
              <a:ea typeface="Courier New"/>
              <a:cs typeface="Courier New"/>
              <a:sym typeface="Courier New"/>
            </a:endParaRPr>
          </a:p>
        </p:txBody>
      </p:sp>
      <p:sp>
        <p:nvSpPr>
          <p:cNvPr id="295" name="Google Shape;295;p39"/>
          <p:cNvSpPr txBox="1"/>
          <p:nvPr>
            <p:ph idx="12" type="sldNum"/>
          </p:nvPr>
        </p:nvSpPr>
        <p:spPr>
          <a:xfrm>
            <a:off x="6553200" y="4767263"/>
            <a:ext cx="2133600" cy="2738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9" name="Shape 299"/>
        <p:cNvGrpSpPr/>
        <p:nvPr/>
      </p:nvGrpSpPr>
      <p:grpSpPr>
        <a:xfrm>
          <a:off x="0" y="0"/>
          <a:ext cx="0" cy="0"/>
          <a:chOff x="0" y="0"/>
          <a:chExt cx="0" cy="0"/>
        </a:xfrm>
      </p:grpSpPr>
      <p:sp>
        <p:nvSpPr>
          <p:cNvPr id="300" name="Google Shape;300;p40"/>
          <p:cNvSpPr txBox="1"/>
          <p:nvPr>
            <p:ph type="title"/>
          </p:nvPr>
        </p:nvSpPr>
        <p:spPr>
          <a:xfrm>
            <a:off x="457200" y="34750"/>
            <a:ext cx="8229600" cy="85725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4400"/>
              <a:buFont typeface="Arial"/>
              <a:buNone/>
            </a:pPr>
            <a:r>
              <a:rPr lang="en">
                <a:latin typeface="Arial"/>
                <a:ea typeface="Arial"/>
                <a:cs typeface="Arial"/>
                <a:sym typeface="Arial"/>
              </a:rPr>
              <a:t>Command: cd</a:t>
            </a:r>
            <a:endParaRPr/>
          </a:p>
        </p:txBody>
      </p:sp>
      <p:sp>
        <p:nvSpPr>
          <p:cNvPr id="301" name="Google Shape;301;p40"/>
          <p:cNvSpPr txBox="1"/>
          <p:nvPr>
            <p:ph idx="1" type="body"/>
          </p:nvPr>
        </p:nvSpPr>
        <p:spPr>
          <a:xfrm>
            <a:off x="457200" y="1164457"/>
            <a:ext cx="8229600" cy="1312043"/>
          </a:xfrm>
          <a:prstGeom prst="rect">
            <a:avLst/>
          </a:prstGeom>
          <a:no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Clr>
                <a:schemeClr val="dk1"/>
              </a:buClr>
              <a:buSzPts val="2400"/>
              <a:buChar char="•"/>
            </a:pPr>
            <a:r>
              <a:rPr lang="en" sz="2400">
                <a:latin typeface="Arial"/>
                <a:ea typeface="Arial"/>
                <a:cs typeface="Arial"/>
                <a:sym typeface="Arial"/>
              </a:rPr>
              <a:t>“</a:t>
            </a:r>
            <a:r>
              <a:rPr b="1" lang="en" sz="2400">
                <a:latin typeface="Arial"/>
                <a:ea typeface="Arial"/>
                <a:cs typeface="Arial"/>
                <a:sym typeface="Arial"/>
              </a:rPr>
              <a:t>~</a:t>
            </a:r>
            <a:r>
              <a:rPr lang="en" sz="2400">
                <a:latin typeface="Arial"/>
                <a:ea typeface="Arial"/>
                <a:cs typeface="Arial"/>
                <a:sym typeface="Arial"/>
              </a:rPr>
              <a:t>” is the location of your home directory</a:t>
            </a:r>
            <a:endParaRPr/>
          </a:p>
          <a:p>
            <a:pPr indent="-342900" lvl="0" marL="342900" rtl="0" algn="l">
              <a:lnSpc>
                <a:spcPct val="100000"/>
              </a:lnSpc>
              <a:spcBef>
                <a:spcPts val="480"/>
              </a:spcBef>
              <a:spcAft>
                <a:spcPts val="0"/>
              </a:spcAft>
              <a:buClr>
                <a:schemeClr val="dk1"/>
              </a:buClr>
              <a:buSzPts val="2400"/>
              <a:buChar char="•"/>
            </a:pPr>
            <a:r>
              <a:rPr lang="en" sz="2400">
                <a:latin typeface="Arial"/>
                <a:ea typeface="Arial"/>
                <a:cs typeface="Arial"/>
                <a:sym typeface="Arial"/>
              </a:rPr>
              <a:t>“</a:t>
            </a:r>
            <a:r>
              <a:rPr b="1" lang="en" sz="2400">
                <a:latin typeface="Arial"/>
                <a:ea typeface="Arial"/>
                <a:cs typeface="Arial"/>
                <a:sym typeface="Arial"/>
              </a:rPr>
              <a:t>..</a:t>
            </a:r>
            <a:r>
              <a:rPr lang="en" sz="2400">
                <a:latin typeface="Arial"/>
                <a:ea typeface="Arial"/>
                <a:cs typeface="Arial"/>
                <a:sym typeface="Arial"/>
              </a:rPr>
              <a:t>” is the location of the directory above the current one</a:t>
            </a:r>
            <a:endParaRPr/>
          </a:p>
          <a:p>
            <a:pPr indent="-190500" lvl="0" marL="342900" rtl="0" algn="l">
              <a:lnSpc>
                <a:spcPct val="100000"/>
              </a:lnSpc>
              <a:spcBef>
                <a:spcPts val="480"/>
              </a:spcBef>
              <a:spcAft>
                <a:spcPts val="0"/>
              </a:spcAft>
              <a:buClr>
                <a:schemeClr val="dk1"/>
              </a:buClr>
              <a:buSzPts val="2400"/>
              <a:buNone/>
            </a:pPr>
            <a:r>
              <a:t/>
            </a:r>
            <a:endParaRPr sz="2400"/>
          </a:p>
        </p:txBody>
      </p:sp>
      <p:sp>
        <p:nvSpPr>
          <p:cNvPr id="302" name="Google Shape;302;p40"/>
          <p:cNvSpPr/>
          <p:nvPr/>
        </p:nvSpPr>
        <p:spPr>
          <a:xfrm>
            <a:off x="6082632" y="2907632"/>
            <a:ext cx="2232526" cy="351274"/>
          </a:xfrm>
          <a:prstGeom prst="rect">
            <a:avLst/>
          </a:prstGeom>
          <a:noFill/>
          <a:ln cap="flat" cmpd="sng" w="9525">
            <a:solidFill>
              <a:schemeClr val="dk1"/>
            </a:solidFill>
            <a:prstDash val="solid"/>
            <a:round/>
            <a:headEnd len="sm" w="sm" type="none"/>
            <a:tailEnd len="sm" w="sm" type="none"/>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0" i="0" lang="en" sz="1800" u="none" cap="none" strike="noStrike">
                <a:solidFill>
                  <a:srgbClr val="000000"/>
                </a:solidFill>
                <a:latin typeface="Calibri"/>
                <a:ea typeface="Calibri"/>
                <a:cs typeface="Calibri"/>
                <a:sym typeface="Calibri"/>
              </a:rPr>
              <a:t>/Users/serghei</a:t>
            </a:r>
            <a:endParaRPr b="0" i="0" sz="1800" u="none" cap="none" strike="noStrike">
              <a:solidFill>
                <a:srgbClr val="000000"/>
              </a:solidFill>
              <a:latin typeface="Calibri"/>
              <a:ea typeface="Calibri"/>
              <a:cs typeface="Calibri"/>
              <a:sym typeface="Calibri"/>
            </a:endParaRPr>
          </a:p>
        </p:txBody>
      </p:sp>
      <p:cxnSp>
        <p:nvCxnSpPr>
          <p:cNvPr id="303" name="Google Shape;303;p40"/>
          <p:cNvCxnSpPr>
            <a:stCxn id="302" idx="2"/>
          </p:cNvCxnSpPr>
          <p:nvPr/>
        </p:nvCxnSpPr>
        <p:spPr>
          <a:xfrm>
            <a:off x="7198895" y="3258906"/>
            <a:ext cx="0" cy="601200"/>
          </a:xfrm>
          <a:prstGeom prst="straightConnector1">
            <a:avLst/>
          </a:prstGeom>
          <a:noFill/>
          <a:ln cap="flat" cmpd="sng" w="9525">
            <a:solidFill>
              <a:srgbClr val="000000"/>
            </a:solidFill>
            <a:prstDash val="solid"/>
            <a:round/>
            <a:headEnd len="sm" w="sm" type="none"/>
            <a:tailEnd len="sm" w="sm" type="none"/>
          </a:ln>
          <a:effectLst>
            <a:outerShdw blurRad="40000" rotWithShape="0" dir="5400000" dist="20000">
              <a:srgbClr val="000000">
                <a:alpha val="37254"/>
              </a:srgbClr>
            </a:outerShdw>
          </a:effectLst>
        </p:spPr>
      </p:cxnSp>
      <p:sp>
        <p:nvSpPr>
          <p:cNvPr id="304" name="Google Shape;304;p40"/>
          <p:cNvSpPr/>
          <p:nvPr/>
        </p:nvSpPr>
        <p:spPr>
          <a:xfrm>
            <a:off x="6082632" y="3860132"/>
            <a:ext cx="2232526" cy="351274"/>
          </a:xfrm>
          <a:prstGeom prst="rect">
            <a:avLst/>
          </a:prstGeom>
          <a:noFill/>
          <a:ln cap="flat" cmpd="sng" w="9525">
            <a:solidFill>
              <a:schemeClr val="dk1"/>
            </a:solidFill>
            <a:prstDash val="solid"/>
            <a:round/>
            <a:headEnd len="sm" w="sm" type="none"/>
            <a:tailEnd len="sm" w="sm" type="none"/>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0" i="0" lang="en" sz="1800" u="none" cap="none" strike="noStrike">
                <a:solidFill>
                  <a:srgbClr val="000000"/>
                </a:solidFill>
                <a:latin typeface="Calibri"/>
                <a:ea typeface="Calibri"/>
                <a:cs typeface="Calibri"/>
                <a:sym typeface="Calibri"/>
              </a:rPr>
              <a:t>/Users/serghei/test</a:t>
            </a:r>
            <a:endParaRPr b="0" i="0" sz="1800" u="none" cap="none" strike="noStrike">
              <a:solidFill>
                <a:srgbClr val="000000"/>
              </a:solidFill>
              <a:latin typeface="Calibri"/>
              <a:ea typeface="Calibri"/>
              <a:cs typeface="Calibri"/>
              <a:sym typeface="Calibri"/>
            </a:endParaRPr>
          </a:p>
        </p:txBody>
      </p:sp>
      <p:sp>
        <p:nvSpPr>
          <p:cNvPr id="305" name="Google Shape;305;p40"/>
          <p:cNvSpPr/>
          <p:nvPr/>
        </p:nvSpPr>
        <p:spPr>
          <a:xfrm>
            <a:off x="1100747" y="3998454"/>
            <a:ext cx="3786238" cy="276999"/>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100"/>
              <a:buFont typeface="Arial"/>
              <a:buNone/>
            </a:pPr>
            <a:r>
              <a:rPr b="0" i="0" lang="en" sz="1800" u="none" cap="none" strike="noStrike">
                <a:solidFill>
                  <a:schemeClr val="dk1"/>
                </a:solidFill>
                <a:latin typeface="Courier New"/>
                <a:ea typeface="Courier New"/>
                <a:cs typeface="Courier New"/>
                <a:sym typeface="Courier New"/>
              </a:rPr>
              <a:t>/Users/serghei/test</a:t>
            </a:r>
            <a:endParaRPr b="0" i="0" sz="1800" u="none" cap="none" strike="noStrike">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urier New"/>
              <a:ea typeface="Courier New"/>
              <a:cs typeface="Courier New"/>
              <a:sym typeface="Courier New"/>
            </a:endParaRPr>
          </a:p>
        </p:txBody>
      </p:sp>
      <p:sp>
        <p:nvSpPr>
          <p:cNvPr id="306" name="Google Shape;306;p40"/>
          <p:cNvSpPr/>
          <p:nvPr/>
        </p:nvSpPr>
        <p:spPr>
          <a:xfrm rot="5400000">
            <a:off x="2043173" y="2982394"/>
            <a:ext cx="254250" cy="1777800"/>
          </a:xfrm>
          <a:prstGeom prst="leftBrace">
            <a:avLst>
              <a:gd fmla="val 177005" name="adj1"/>
              <a:gd fmla="val 50000" name="adj2"/>
            </a:avLst>
          </a:prstGeom>
          <a:noFill/>
          <a:ln cap="flat" cmpd="sng" w="9525">
            <a:solidFill>
              <a:srgbClr val="000000"/>
            </a:solidFill>
            <a:prstDash val="solid"/>
            <a:round/>
            <a:headEnd len="sm" w="sm" type="none"/>
            <a:tailEnd len="sm" w="sm" type="none"/>
          </a:ln>
          <a:effectLst>
            <a:outerShdw blurRad="40000" rotWithShape="0" dir="5400000" dist="20000">
              <a:srgbClr val="000000">
                <a:alpha val="37254"/>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07" name="Google Shape;307;p40"/>
          <p:cNvSpPr/>
          <p:nvPr/>
        </p:nvSpPr>
        <p:spPr>
          <a:xfrm>
            <a:off x="1569086" y="3334192"/>
            <a:ext cx="1754700" cy="2076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chemeClr val="dk1"/>
                </a:solidFill>
                <a:latin typeface="Courier New"/>
                <a:ea typeface="Courier New"/>
                <a:cs typeface="Courier New"/>
                <a:sym typeface="Courier New"/>
              </a:rPr>
              <a:t>my home directory</a:t>
            </a:r>
            <a:endParaRPr b="1" i="0" sz="1200" u="none" cap="none" strike="noStrike">
              <a:solidFill>
                <a:schemeClr val="dk1"/>
              </a:solidFill>
              <a:latin typeface="Calibri"/>
              <a:ea typeface="Calibri"/>
              <a:cs typeface="Calibri"/>
              <a:sym typeface="Calibri"/>
            </a:endParaRPr>
          </a:p>
        </p:txBody>
      </p:sp>
      <p:sp>
        <p:nvSpPr>
          <p:cNvPr id="308" name="Google Shape;308;p40"/>
          <p:cNvSpPr txBox="1"/>
          <p:nvPr>
            <p:ph idx="12" type="sldNum"/>
          </p:nvPr>
        </p:nvSpPr>
        <p:spPr>
          <a:xfrm>
            <a:off x="6553200" y="4767263"/>
            <a:ext cx="2133600" cy="2738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312" name="Shape 312"/>
        <p:cNvGrpSpPr/>
        <p:nvPr/>
      </p:nvGrpSpPr>
      <p:grpSpPr>
        <a:xfrm>
          <a:off x="0" y="0"/>
          <a:ext cx="0" cy="0"/>
          <a:chOff x="0" y="0"/>
          <a:chExt cx="0" cy="0"/>
        </a:xfrm>
      </p:grpSpPr>
      <p:sp>
        <p:nvSpPr>
          <p:cNvPr id="313" name="Google Shape;313;p41"/>
          <p:cNvSpPr txBox="1"/>
          <p:nvPr>
            <p:ph type="title"/>
          </p:nvPr>
        </p:nvSpPr>
        <p:spPr>
          <a:xfrm>
            <a:off x="840699" y="515610"/>
            <a:ext cx="5605629" cy="745629"/>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4400"/>
              <a:buFont typeface="Calibri"/>
              <a:buNone/>
            </a:pPr>
            <a:r>
              <a:rPr lang="en" sz="3850"/>
              <a:t>Let’s practice</a:t>
            </a:r>
            <a:endParaRPr/>
          </a:p>
        </p:txBody>
      </p:sp>
      <p:sp>
        <p:nvSpPr>
          <p:cNvPr id="314" name="Google Shape;314;p41"/>
          <p:cNvSpPr txBox="1"/>
          <p:nvPr>
            <p:ph idx="1" type="body"/>
          </p:nvPr>
        </p:nvSpPr>
        <p:spPr>
          <a:xfrm>
            <a:off x="852321" y="1670957"/>
            <a:ext cx="5033221" cy="284117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rgbClr val="000000"/>
              </a:buClr>
              <a:buSzPts val="2247"/>
              <a:buNone/>
            </a:pPr>
            <a:r>
              <a:rPr lang="en" sz="2100">
                <a:latin typeface="Courier New"/>
                <a:ea typeface="Courier New"/>
                <a:cs typeface="Courier New"/>
                <a:sym typeface="Courier New"/>
              </a:rPr>
              <a:t>[serghei@login3 test]$ </a:t>
            </a:r>
            <a:r>
              <a:rPr b="1" lang="en" sz="2100">
                <a:latin typeface="Courier New"/>
                <a:ea typeface="Courier New"/>
                <a:cs typeface="Courier New"/>
                <a:sym typeface="Courier New"/>
              </a:rPr>
              <a:t>cd</a:t>
            </a:r>
            <a:r>
              <a:rPr lang="en" sz="2100">
                <a:latin typeface="Courier New"/>
                <a:ea typeface="Courier New"/>
                <a:cs typeface="Courier New"/>
                <a:sym typeface="Courier New"/>
              </a:rPr>
              <a:t> </a:t>
            </a:r>
            <a:r>
              <a:rPr b="1" lang="en" sz="2100">
                <a:latin typeface="Courier New"/>
                <a:ea typeface="Courier New"/>
                <a:cs typeface="Courier New"/>
                <a:sym typeface="Courier New"/>
              </a:rPr>
              <a:t>~</a:t>
            </a:r>
            <a:endParaRPr sz="2100"/>
          </a:p>
          <a:p>
            <a:pPr indent="0" lvl="0" marL="0" rtl="0" algn="l">
              <a:lnSpc>
                <a:spcPct val="100000"/>
              </a:lnSpc>
              <a:spcBef>
                <a:spcPts val="449"/>
              </a:spcBef>
              <a:spcAft>
                <a:spcPts val="0"/>
              </a:spcAft>
              <a:buClr>
                <a:srgbClr val="000000"/>
              </a:buClr>
              <a:buSzPts val="2247"/>
              <a:buNone/>
            </a:pPr>
            <a:r>
              <a:rPr lang="en" sz="2100">
                <a:latin typeface="Courier New"/>
                <a:ea typeface="Courier New"/>
                <a:cs typeface="Courier New"/>
                <a:sym typeface="Courier New"/>
              </a:rPr>
              <a:t>[serghei@login3 ~]$ </a:t>
            </a:r>
            <a:r>
              <a:rPr b="1" lang="en" sz="2100">
                <a:latin typeface="Courier New"/>
                <a:ea typeface="Courier New"/>
                <a:cs typeface="Courier New"/>
                <a:sym typeface="Courier New"/>
              </a:rPr>
              <a:t>pwd</a:t>
            </a:r>
            <a:endParaRPr/>
          </a:p>
          <a:p>
            <a:pPr indent="0" lvl="0" marL="0" rtl="0" algn="l">
              <a:lnSpc>
                <a:spcPct val="100000"/>
              </a:lnSpc>
              <a:spcBef>
                <a:spcPts val="449"/>
              </a:spcBef>
              <a:spcAft>
                <a:spcPts val="0"/>
              </a:spcAft>
              <a:buClr>
                <a:srgbClr val="000000"/>
              </a:buClr>
              <a:buSzPts val="2247"/>
              <a:buNone/>
            </a:pPr>
            <a:r>
              <a:rPr lang="en" sz="2100">
                <a:latin typeface="Courier New"/>
                <a:ea typeface="Courier New"/>
                <a:cs typeface="Courier New"/>
                <a:sym typeface="Courier New"/>
              </a:rPr>
              <a:t>/u/home/s/serghei</a:t>
            </a:r>
            <a:endParaRPr/>
          </a:p>
          <a:p>
            <a:pPr indent="0" lvl="0" marL="0" rtl="0" algn="l">
              <a:lnSpc>
                <a:spcPct val="100000"/>
              </a:lnSpc>
              <a:spcBef>
                <a:spcPts val="449"/>
              </a:spcBef>
              <a:spcAft>
                <a:spcPts val="0"/>
              </a:spcAft>
              <a:buClr>
                <a:srgbClr val="000000"/>
              </a:buClr>
              <a:buSzPts val="2247"/>
              <a:buNone/>
            </a:pPr>
            <a:r>
              <a:rPr lang="en" sz="2100">
                <a:latin typeface="Courier New"/>
                <a:ea typeface="Courier New"/>
                <a:cs typeface="Courier New"/>
                <a:sym typeface="Courier New"/>
              </a:rPr>
              <a:t>[serghei@login3 ~]$ </a:t>
            </a:r>
            <a:r>
              <a:rPr b="1" lang="en" sz="2100">
                <a:latin typeface="Courier New"/>
                <a:ea typeface="Courier New"/>
                <a:cs typeface="Courier New"/>
                <a:sym typeface="Courier New"/>
              </a:rPr>
              <a:t>cd</a:t>
            </a:r>
            <a:r>
              <a:rPr lang="en" sz="2100">
                <a:latin typeface="Courier New"/>
                <a:ea typeface="Courier New"/>
                <a:cs typeface="Courier New"/>
                <a:sym typeface="Courier New"/>
              </a:rPr>
              <a:t> </a:t>
            </a:r>
            <a:r>
              <a:rPr b="1" lang="en" sz="2100">
                <a:latin typeface="Courier New"/>
                <a:ea typeface="Courier New"/>
                <a:cs typeface="Courier New"/>
                <a:sym typeface="Courier New"/>
              </a:rPr>
              <a:t>..</a:t>
            </a:r>
            <a:endParaRPr sz="2100"/>
          </a:p>
          <a:p>
            <a:pPr indent="0" lvl="0" marL="0" rtl="0" algn="l">
              <a:lnSpc>
                <a:spcPct val="100000"/>
              </a:lnSpc>
              <a:spcBef>
                <a:spcPts val="449"/>
              </a:spcBef>
              <a:spcAft>
                <a:spcPts val="0"/>
              </a:spcAft>
              <a:buClr>
                <a:srgbClr val="000000"/>
              </a:buClr>
              <a:buSzPts val="2247"/>
              <a:buNone/>
            </a:pPr>
            <a:r>
              <a:rPr lang="en" sz="2100">
                <a:latin typeface="Courier New"/>
                <a:ea typeface="Courier New"/>
                <a:cs typeface="Courier New"/>
                <a:sym typeface="Courier New"/>
              </a:rPr>
              <a:t>[serghei@login3 s]$ </a:t>
            </a:r>
            <a:r>
              <a:rPr b="1" lang="en" sz="2100">
                <a:latin typeface="Courier New"/>
                <a:ea typeface="Courier New"/>
                <a:cs typeface="Courier New"/>
                <a:sym typeface="Courier New"/>
              </a:rPr>
              <a:t>pwd</a:t>
            </a:r>
            <a:endParaRPr/>
          </a:p>
          <a:p>
            <a:pPr indent="0" lvl="0" marL="0" rtl="0" algn="l">
              <a:lnSpc>
                <a:spcPct val="100000"/>
              </a:lnSpc>
              <a:spcBef>
                <a:spcPts val="449"/>
              </a:spcBef>
              <a:spcAft>
                <a:spcPts val="0"/>
              </a:spcAft>
              <a:buClr>
                <a:srgbClr val="000000"/>
              </a:buClr>
              <a:buSzPts val="2247"/>
              <a:buNone/>
            </a:pPr>
            <a:r>
              <a:rPr lang="en" sz="2100">
                <a:latin typeface="Courier New"/>
                <a:ea typeface="Courier New"/>
                <a:cs typeface="Courier New"/>
                <a:sym typeface="Courier New"/>
              </a:rPr>
              <a:t>/u/home/s</a:t>
            </a:r>
            <a:endParaRPr sz="2100"/>
          </a:p>
          <a:p>
            <a:pPr indent="0" lvl="0" marL="0" rtl="0" algn="l">
              <a:lnSpc>
                <a:spcPct val="100000"/>
              </a:lnSpc>
              <a:spcBef>
                <a:spcPts val="449"/>
              </a:spcBef>
              <a:spcAft>
                <a:spcPts val="0"/>
              </a:spcAft>
              <a:buClr>
                <a:srgbClr val="000000"/>
              </a:buClr>
              <a:buSzPts val="2247"/>
              <a:buNone/>
            </a:pPr>
            <a:r>
              <a:rPr lang="en" sz="2100">
                <a:latin typeface="Courier New"/>
                <a:ea typeface="Courier New"/>
                <a:cs typeface="Courier New"/>
                <a:sym typeface="Courier New"/>
              </a:rPr>
              <a:t>[serghei@login3 s]$ </a:t>
            </a:r>
            <a:r>
              <a:rPr b="1" lang="en" sz="2100">
                <a:latin typeface="Courier New"/>
                <a:ea typeface="Courier New"/>
                <a:cs typeface="Courier New"/>
                <a:sym typeface="Courier New"/>
              </a:rPr>
              <a:t>cd </a:t>
            </a:r>
            <a:endParaRPr sz="2100"/>
          </a:p>
          <a:p>
            <a:pPr indent="0" lvl="0" marL="0" rtl="0" algn="l">
              <a:lnSpc>
                <a:spcPct val="100000"/>
              </a:lnSpc>
              <a:spcBef>
                <a:spcPts val="449"/>
              </a:spcBef>
              <a:spcAft>
                <a:spcPts val="0"/>
              </a:spcAft>
              <a:buClr>
                <a:srgbClr val="000000"/>
              </a:buClr>
              <a:buSzPts val="2247"/>
              <a:buNone/>
            </a:pPr>
            <a:r>
              <a:rPr lang="en" sz="2100">
                <a:latin typeface="Courier New"/>
                <a:ea typeface="Courier New"/>
                <a:cs typeface="Courier New"/>
                <a:sym typeface="Courier New"/>
              </a:rPr>
              <a:t>/u/home/s/serghei</a:t>
            </a:r>
            <a:endParaRPr/>
          </a:p>
          <a:p>
            <a:pPr indent="0" lvl="0" marL="0" rtl="0" algn="l">
              <a:lnSpc>
                <a:spcPct val="100000"/>
              </a:lnSpc>
              <a:spcBef>
                <a:spcPts val="496"/>
              </a:spcBef>
              <a:spcAft>
                <a:spcPts val="0"/>
              </a:spcAft>
              <a:buClr>
                <a:schemeClr val="dk1"/>
              </a:buClr>
              <a:buSzPts val="2480"/>
              <a:buNone/>
            </a:pPr>
            <a:r>
              <a:t/>
            </a:r>
            <a:endParaRPr sz="2100"/>
          </a:p>
        </p:txBody>
      </p:sp>
      <p:sp>
        <p:nvSpPr>
          <p:cNvPr id="315" name="Google Shape;315;p41"/>
          <p:cNvSpPr/>
          <p:nvPr/>
        </p:nvSpPr>
        <p:spPr>
          <a:xfrm>
            <a:off x="7189435" y="0"/>
            <a:ext cx="1954565" cy="5143500"/>
          </a:xfrm>
          <a:prstGeom prst="rect">
            <a:avLst/>
          </a:prstGeom>
          <a:solidFill>
            <a:srgbClr val="A6825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350" u="none" cap="none" strike="noStrike">
              <a:solidFill>
                <a:schemeClr val="lt1"/>
              </a:solidFill>
              <a:latin typeface="Arial"/>
              <a:ea typeface="Arial"/>
              <a:cs typeface="Arial"/>
              <a:sym typeface="Arial"/>
            </a:endParaRPr>
          </a:p>
        </p:txBody>
      </p:sp>
      <p:sp>
        <p:nvSpPr>
          <p:cNvPr id="316" name="Google Shape;316;p41"/>
          <p:cNvSpPr/>
          <p:nvPr/>
        </p:nvSpPr>
        <p:spPr>
          <a:xfrm>
            <a:off x="6129567" y="1776849"/>
            <a:ext cx="2119736" cy="1589802"/>
          </a:xfrm>
          <a:prstGeom prst="ellipse">
            <a:avLst/>
          </a:prstGeom>
          <a:solidFill>
            <a:srgbClr val="FFFFFF"/>
          </a:solidFill>
          <a:ln cap="flat" cmpd="sng" w="22225">
            <a:solidFill>
              <a:srgbClr val="F5A74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350" u="none" cap="none" strike="noStrike">
              <a:solidFill>
                <a:schemeClr val="lt1"/>
              </a:solidFill>
              <a:latin typeface="Arial"/>
              <a:ea typeface="Arial"/>
              <a:cs typeface="Arial"/>
              <a:sym typeface="Arial"/>
            </a:endParaRPr>
          </a:p>
        </p:txBody>
      </p:sp>
      <p:pic>
        <p:nvPicPr>
          <p:cNvPr id="317" name="Google Shape;317;p41"/>
          <p:cNvPicPr preferRelativeResize="0"/>
          <p:nvPr/>
        </p:nvPicPr>
        <p:blipFill rotWithShape="1">
          <a:blip r:embed="rId3">
            <a:alphaModFix/>
          </a:blip>
          <a:srcRect b="0" l="0" r="0" t="0"/>
          <a:stretch/>
        </p:blipFill>
        <p:spPr>
          <a:xfrm>
            <a:off x="6465356" y="2185864"/>
            <a:ext cx="1097004" cy="783574"/>
          </a:xfrm>
          <a:prstGeom prst="rect">
            <a:avLst/>
          </a:prstGeom>
          <a:noFill/>
          <a:ln>
            <a:noFill/>
          </a:ln>
        </p:spPr>
      </p:pic>
      <p:sp>
        <p:nvSpPr>
          <p:cNvPr id="318" name="Google Shape;318;p41"/>
          <p:cNvSpPr txBox="1"/>
          <p:nvPr>
            <p:ph idx="12" type="sldNum"/>
          </p:nvPr>
        </p:nvSpPr>
        <p:spPr>
          <a:xfrm>
            <a:off x="7576075" y="4811820"/>
            <a:ext cx="759278" cy="205383"/>
          </a:xfrm>
          <a:prstGeom prst="rect">
            <a:avLst/>
          </a:prstGeom>
          <a:noFill/>
          <a:ln>
            <a:noFill/>
          </a:ln>
        </p:spPr>
        <p:txBody>
          <a:bodyPr anchorCtr="0" anchor="ctr" bIns="45700" lIns="91425" spcFirstLastPara="1" rIns="91425" wrap="square" tIns="45700">
            <a:noAutofit/>
          </a:bodyPr>
          <a:lstStyle/>
          <a:p>
            <a:pPr indent="0" lvl="0" marL="0" rtl="0" algn="r">
              <a:lnSpc>
                <a:spcPct val="90000"/>
              </a:lnSpc>
              <a:spcBef>
                <a:spcPts val="0"/>
              </a:spcBef>
              <a:spcAft>
                <a:spcPts val="600"/>
              </a:spcAft>
              <a:buClr>
                <a:srgbClr val="000000"/>
              </a:buClr>
              <a:buSzPts val="700"/>
              <a:buFont typeface="Arial"/>
              <a:buNone/>
            </a:pPr>
            <a:fld id="{00000000-1234-1234-1234-123412341234}" type="slidenum">
              <a:rPr lang="en" sz="700">
                <a:solidFill>
                  <a:srgbClr val="FFFFFF"/>
                </a:solidFill>
              </a:rPr>
              <a:t>‹#›</a:t>
            </a:fld>
            <a:endParaRPr sz="700">
              <a:solidFill>
                <a:srgbClr val="FFFFFF"/>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2" name="Shape 322"/>
        <p:cNvGrpSpPr/>
        <p:nvPr/>
      </p:nvGrpSpPr>
      <p:grpSpPr>
        <a:xfrm>
          <a:off x="0" y="0"/>
          <a:ext cx="0" cy="0"/>
          <a:chOff x="0" y="0"/>
          <a:chExt cx="0" cy="0"/>
        </a:xfrm>
      </p:grpSpPr>
      <p:sp>
        <p:nvSpPr>
          <p:cNvPr id="323" name="Google Shape;323;p42"/>
          <p:cNvSpPr txBox="1"/>
          <p:nvPr>
            <p:ph idx="1" type="body"/>
          </p:nvPr>
        </p:nvSpPr>
        <p:spPr>
          <a:xfrm>
            <a:off x="491275" y="836331"/>
            <a:ext cx="6417600" cy="2700000"/>
          </a:xfrm>
          <a:prstGeom prst="rect">
            <a:avLst/>
          </a:prstGeom>
          <a:noFill/>
          <a:ln>
            <a:noFill/>
          </a:ln>
        </p:spPr>
        <p:txBody>
          <a:bodyPr anchorCtr="0" anchor="t" bIns="45700" lIns="91425" spcFirstLastPara="1" rIns="91425" wrap="square" tIns="45700">
            <a:noAutofit/>
          </a:bodyPr>
          <a:lstStyle/>
          <a:p>
            <a:pPr indent="-285750" lvl="1" marL="781050" rtl="0" algn="l">
              <a:lnSpc>
                <a:spcPct val="100000"/>
              </a:lnSpc>
              <a:spcBef>
                <a:spcPts val="0"/>
              </a:spcBef>
              <a:spcAft>
                <a:spcPts val="0"/>
              </a:spcAft>
              <a:buClr>
                <a:srgbClr val="800000"/>
              </a:buClr>
              <a:buSzPts val="3200"/>
              <a:buChar char="–"/>
            </a:pPr>
            <a:r>
              <a:rPr lang="en" sz="3200">
                <a:solidFill>
                  <a:srgbClr val="800000"/>
                </a:solidFill>
              </a:rPr>
              <a:t>to go back </a:t>
            </a:r>
            <a:r>
              <a:rPr lang="en" sz="3200"/>
              <a:t>to previously entered commands, use the </a:t>
            </a:r>
            <a:r>
              <a:rPr b="1" lang="en" sz="3200"/>
              <a:t>up</a:t>
            </a:r>
            <a:r>
              <a:rPr lang="en" sz="3200"/>
              <a:t> and </a:t>
            </a:r>
            <a:r>
              <a:rPr b="1" lang="en" sz="3200"/>
              <a:t>down</a:t>
            </a:r>
            <a:r>
              <a:rPr lang="en" sz="3200"/>
              <a:t> arrows</a:t>
            </a:r>
            <a:endParaRPr/>
          </a:p>
          <a:p>
            <a:pPr indent="-285750" lvl="1" marL="781050" rtl="0" algn="l">
              <a:lnSpc>
                <a:spcPct val="100000"/>
              </a:lnSpc>
              <a:spcBef>
                <a:spcPts val="640"/>
              </a:spcBef>
              <a:spcAft>
                <a:spcPts val="0"/>
              </a:spcAft>
              <a:buClr>
                <a:srgbClr val="800000"/>
              </a:buClr>
              <a:buSzPts val="3200"/>
              <a:buChar char="–"/>
            </a:pPr>
            <a:r>
              <a:rPr lang="en" sz="3200">
                <a:solidFill>
                  <a:srgbClr val="800000"/>
                </a:solidFill>
              </a:rPr>
              <a:t>to auto-complete </a:t>
            </a:r>
            <a:r>
              <a:rPr lang="en" sz="3200"/>
              <a:t>file names, use the </a:t>
            </a:r>
            <a:r>
              <a:rPr b="1" lang="en" sz="3200"/>
              <a:t>tab</a:t>
            </a:r>
            <a:r>
              <a:rPr lang="en" sz="3200"/>
              <a:t> key</a:t>
            </a:r>
            <a:endParaRPr/>
          </a:p>
          <a:p>
            <a:pPr indent="-285750" lvl="1" marL="781050" rtl="0" algn="l">
              <a:lnSpc>
                <a:spcPct val="100000"/>
              </a:lnSpc>
              <a:spcBef>
                <a:spcPts val="640"/>
              </a:spcBef>
              <a:spcAft>
                <a:spcPts val="0"/>
              </a:spcAft>
              <a:buClr>
                <a:schemeClr val="dk1"/>
              </a:buClr>
              <a:buSzPts val="3200"/>
              <a:buChar char="–"/>
            </a:pPr>
            <a:r>
              <a:rPr lang="en" sz="3200"/>
              <a:t>if you are </a:t>
            </a:r>
            <a:r>
              <a:rPr lang="en" sz="3200">
                <a:solidFill>
                  <a:srgbClr val="800000"/>
                </a:solidFill>
              </a:rPr>
              <a:t>stuck</a:t>
            </a:r>
            <a:r>
              <a:rPr lang="en" sz="3200"/>
              <a:t> within a command/process/program, try </a:t>
            </a:r>
            <a:r>
              <a:rPr b="1" lang="en" sz="3200"/>
              <a:t>ctrl-z</a:t>
            </a:r>
            <a:r>
              <a:rPr lang="en" sz="3200"/>
              <a:t> to terminate it</a:t>
            </a:r>
            <a:endParaRPr/>
          </a:p>
          <a:p>
            <a:pPr indent="-114300" lvl="0" marL="342900" rtl="0" algn="l">
              <a:lnSpc>
                <a:spcPct val="100000"/>
              </a:lnSpc>
              <a:spcBef>
                <a:spcPts val="720"/>
              </a:spcBef>
              <a:spcAft>
                <a:spcPts val="0"/>
              </a:spcAft>
              <a:buClr>
                <a:schemeClr val="dk1"/>
              </a:buClr>
              <a:buSzPts val="3600"/>
              <a:buNone/>
            </a:pPr>
            <a:r>
              <a:t/>
            </a:r>
            <a:endParaRPr sz="3600"/>
          </a:p>
        </p:txBody>
      </p:sp>
      <p:sp>
        <p:nvSpPr>
          <p:cNvPr id="324" name="Google Shape;324;p42"/>
          <p:cNvSpPr txBox="1"/>
          <p:nvPr>
            <p:ph idx="12" type="sldNum"/>
          </p:nvPr>
        </p:nvSpPr>
        <p:spPr>
          <a:xfrm>
            <a:off x="6553200" y="4767263"/>
            <a:ext cx="2133600" cy="2738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
              <a:t>‹#›</a:t>
            </a:fld>
            <a:endParaRPr/>
          </a:p>
        </p:txBody>
      </p:sp>
      <p:pic>
        <p:nvPicPr>
          <p:cNvPr id="325" name="Google Shape;325;p42"/>
          <p:cNvPicPr preferRelativeResize="0"/>
          <p:nvPr/>
        </p:nvPicPr>
        <p:blipFill rotWithShape="1">
          <a:blip r:embed="rId3">
            <a:alphaModFix/>
          </a:blip>
          <a:srcRect b="0" l="0" r="0" t="0"/>
          <a:stretch/>
        </p:blipFill>
        <p:spPr>
          <a:xfrm>
            <a:off x="61575" y="0"/>
            <a:ext cx="1198750" cy="901025"/>
          </a:xfrm>
          <a:prstGeom prst="rect">
            <a:avLst/>
          </a:prstGeom>
          <a:noFill/>
          <a:ln>
            <a:noFill/>
          </a:ln>
        </p:spPr>
      </p:pic>
      <p:pic>
        <p:nvPicPr>
          <p:cNvPr id="326" name="Google Shape;326;p42"/>
          <p:cNvPicPr preferRelativeResize="0"/>
          <p:nvPr/>
        </p:nvPicPr>
        <p:blipFill rotWithShape="1">
          <a:blip r:embed="rId4">
            <a:alphaModFix/>
          </a:blip>
          <a:srcRect b="0" l="0" r="0" t="0"/>
          <a:stretch/>
        </p:blipFill>
        <p:spPr>
          <a:xfrm>
            <a:off x="7357575" y="1346532"/>
            <a:ext cx="1249050" cy="3622237"/>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330" name="Shape 330"/>
        <p:cNvGrpSpPr/>
        <p:nvPr/>
      </p:nvGrpSpPr>
      <p:grpSpPr>
        <a:xfrm>
          <a:off x="0" y="0"/>
          <a:ext cx="0" cy="0"/>
          <a:chOff x="0" y="0"/>
          <a:chExt cx="0" cy="0"/>
        </a:xfrm>
      </p:grpSpPr>
      <p:sp>
        <p:nvSpPr>
          <p:cNvPr id="331" name="Google Shape;331;p43"/>
          <p:cNvSpPr txBox="1"/>
          <p:nvPr>
            <p:ph type="title"/>
          </p:nvPr>
        </p:nvSpPr>
        <p:spPr>
          <a:xfrm>
            <a:off x="840699" y="515610"/>
            <a:ext cx="5605629" cy="745629"/>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4400"/>
              <a:buFont typeface="Calibri"/>
              <a:buNone/>
            </a:pPr>
            <a:r>
              <a:rPr lang="en" sz="3850"/>
              <a:t>Let’s practice</a:t>
            </a:r>
            <a:endParaRPr/>
          </a:p>
        </p:txBody>
      </p:sp>
      <p:sp>
        <p:nvSpPr>
          <p:cNvPr id="332" name="Google Shape;332;p43"/>
          <p:cNvSpPr txBox="1"/>
          <p:nvPr>
            <p:ph idx="1" type="body"/>
          </p:nvPr>
        </p:nvSpPr>
        <p:spPr>
          <a:xfrm>
            <a:off x="852321" y="1670957"/>
            <a:ext cx="5033221" cy="284117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1"/>
              </a:buClr>
              <a:buSzPts val="1800"/>
              <a:buNone/>
            </a:pPr>
            <a:r>
              <a:rPr b="1" lang="en" sz="2100">
                <a:latin typeface="Courier New"/>
                <a:ea typeface="Courier New"/>
                <a:cs typeface="Courier New"/>
                <a:sym typeface="Courier New"/>
              </a:rPr>
              <a:t>mkdir</a:t>
            </a:r>
            <a:r>
              <a:rPr lang="en" sz="2100">
                <a:latin typeface="Courier New"/>
                <a:ea typeface="Courier New"/>
                <a:cs typeface="Courier New"/>
                <a:sym typeface="Courier New"/>
              </a:rPr>
              <a:t> jdkhfkjdsfhkjsdhfkjsdhfkjhs</a:t>
            </a:r>
            <a:endParaRPr/>
          </a:p>
          <a:p>
            <a:pPr indent="0" lvl="0" marL="0" rtl="0" algn="l">
              <a:lnSpc>
                <a:spcPct val="100000"/>
              </a:lnSpc>
              <a:spcBef>
                <a:spcPts val="0"/>
              </a:spcBef>
              <a:spcAft>
                <a:spcPts val="0"/>
              </a:spcAft>
              <a:buClr>
                <a:schemeClr val="dk1"/>
              </a:buClr>
              <a:buSzPts val="1800"/>
              <a:buNone/>
            </a:pPr>
            <a:r>
              <a:t/>
            </a:r>
            <a:endParaRPr sz="2100">
              <a:latin typeface="Courier New"/>
              <a:ea typeface="Courier New"/>
              <a:cs typeface="Courier New"/>
              <a:sym typeface="Courier New"/>
            </a:endParaRPr>
          </a:p>
          <a:p>
            <a:pPr indent="0" lvl="0" marL="0" rtl="0" algn="l">
              <a:lnSpc>
                <a:spcPct val="100000"/>
              </a:lnSpc>
              <a:spcBef>
                <a:spcPts val="360"/>
              </a:spcBef>
              <a:spcAft>
                <a:spcPts val="0"/>
              </a:spcAft>
              <a:buClr>
                <a:schemeClr val="dk1"/>
              </a:buClr>
              <a:buSzPts val="1800"/>
              <a:buNone/>
            </a:pPr>
            <a:r>
              <a:rPr b="1" lang="en" sz="2100">
                <a:latin typeface="Courier New"/>
                <a:ea typeface="Courier New"/>
                <a:cs typeface="Courier New"/>
                <a:sym typeface="Courier New"/>
              </a:rPr>
              <a:t>cd</a:t>
            </a:r>
            <a:r>
              <a:rPr lang="en" sz="2100">
                <a:latin typeface="Courier New"/>
                <a:ea typeface="Courier New"/>
                <a:cs typeface="Courier New"/>
                <a:sym typeface="Courier New"/>
              </a:rPr>
              <a:t> jdkhfkjdsfhkjsdhfkjsdhfkjhs</a:t>
            </a:r>
            <a:endParaRPr/>
          </a:p>
          <a:p>
            <a:pPr indent="0" lvl="0" marL="0" rtl="0" algn="l">
              <a:lnSpc>
                <a:spcPct val="100000"/>
              </a:lnSpc>
              <a:spcBef>
                <a:spcPts val="360"/>
              </a:spcBef>
              <a:spcAft>
                <a:spcPts val="0"/>
              </a:spcAft>
              <a:buClr>
                <a:schemeClr val="dk1"/>
              </a:buClr>
              <a:buSzPts val="1800"/>
              <a:buNone/>
            </a:pPr>
            <a:r>
              <a:t/>
            </a:r>
            <a:endParaRPr sz="2100">
              <a:latin typeface="Courier New"/>
              <a:ea typeface="Courier New"/>
              <a:cs typeface="Courier New"/>
              <a:sym typeface="Courier New"/>
            </a:endParaRPr>
          </a:p>
        </p:txBody>
      </p:sp>
      <p:sp>
        <p:nvSpPr>
          <p:cNvPr id="333" name="Google Shape;333;p43"/>
          <p:cNvSpPr/>
          <p:nvPr/>
        </p:nvSpPr>
        <p:spPr>
          <a:xfrm>
            <a:off x="7189435" y="0"/>
            <a:ext cx="1954565" cy="5143500"/>
          </a:xfrm>
          <a:prstGeom prst="rect">
            <a:avLst/>
          </a:prstGeom>
          <a:solidFill>
            <a:srgbClr val="A6825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350" u="none" cap="none" strike="noStrike">
              <a:solidFill>
                <a:schemeClr val="lt1"/>
              </a:solidFill>
              <a:latin typeface="Arial"/>
              <a:ea typeface="Arial"/>
              <a:cs typeface="Arial"/>
              <a:sym typeface="Arial"/>
            </a:endParaRPr>
          </a:p>
        </p:txBody>
      </p:sp>
      <p:sp>
        <p:nvSpPr>
          <p:cNvPr id="334" name="Google Shape;334;p43"/>
          <p:cNvSpPr/>
          <p:nvPr/>
        </p:nvSpPr>
        <p:spPr>
          <a:xfrm>
            <a:off x="6129567" y="1776849"/>
            <a:ext cx="2119736" cy="1589802"/>
          </a:xfrm>
          <a:prstGeom prst="ellipse">
            <a:avLst/>
          </a:prstGeom>
          <a:solidFill>
            <a:srgbClr val="FFFFFF"/>
          </a:solidFill>
          <a:ln cap="flat" cmpd="sng" w="22225">
            <a:solidFill>
              <a:srgbClr val="F5A74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350" u="none" cap="none" strike="noStrike">
              <a:solidFill>
                <a:schemeClr val="lt1"/>
              </a:solidFill>
              <a:latin typeface="Arial"/>
              <a:ea typeface="Arial"/>
              <a:cs typeface="Arial"/>
              <a:sym typeface="Arial"/>
            </a:endParaRPr>
          </a:p>
        </p:txBody>
      </p:sp>
      <p:pic>
        <p:nvPicPr>
          <p:cNvPr id="335" name="Google Shape;335;p43"/>
          <p:cNvPicPr preferRelativeResize="0"/>
          <p:nvPr/>
        </p:nvPicPr>
        <p:blipFill rotWithShape="1">
          <a:blip r:embed="rId3">
            <a:alphaModFix/>
          </a:blip>
          <a:srcRect b="0" l="0" r="0" t="0"/>
          <a:stretch/>
        </p:blipFill>
        <p:spPr>
          <a:xfrm>
            <a:off x="6465356" y="2185864"/>
            <a:ext cx="1097004" cy="783574"/>
          </a:xfrm>
          <a:prstGeom prst="rect">
            <a:avLst/>
          </a:prstGeom>
          <a:noFill/>
          <a:ln>
            <a:noFill/>
          </a:ln>
        </p:spPr>
      </p:pic>
      <p:sp>
        <p:nvSpPr>
          <p:cNvPr id="336" name="Google Shape;336;p43"/>
          <p:cNvSpPr txBox="1"/>
          <p:nvPr>
            <p:ph idx="12" type="sldNum"/>
          </p:nvPr>
        </p:nvSpPr>
        <p:spPr>
          <a:xfrm>
            <a:off x="7576075" y="4811820"/>
            <a:ext cx="759278" cy="205383"/>
          </a:xfrm>
          <a:prstGeom prst="rect">
            <a:avLst/>
          </a:prstGeom>
          <a:noFill/>
          <a:ln>
            <a:noFill/>
          </a:ln>
        </p:spPr>
        <p:txBody>
          <a:bodyPr anchorCtr="0" anchor="ctr" bIns="45700" lIns="91425" spcFirstLastPara="1" rIns="91425" wrap="square" tIns="45700">
            <a:noAutofit/>
          </a:bodyPr>
          <a:lstStyle/>
          <a:p>
            <a:pPr indent="0" lvl="0" marL="0" rtl="0" algn="r">
              <a:lnSpc>
                <a:spcPct val="90000"/>
              </a:lnSpc>
              <a:spcBef>
                <a:spcPts val="0"/>
              </a:spcBef>
              <a:spcAft>
                <a:spcPts val="600"/>
              </a:spcAft>
              <a:buClr>
                <a:srgbClr val="000000"/>
              </a:buClr>
              <a:buSzPts val="700"/>
              <a:buFont typeface="Arial"/>
              <a:buNone/>
            </a:pPr>
            <a:fld id="{00000000-1234-1234-1234-123412341234}" type="slidenum">
              <a:rPr lang="en" sz="700">
                <a:solidFill>
                  <a:srgbClr val="FFFFFF"/>
                </a:solidFill>
              </a:rPr>
              <a:t>‹#›</a:t>
            </a:fld>
            <a:endParaRPr sz="700">
              <a:solidFill>
                <a:srgbClr val="FFFFFF"/>
              </a:solidFill>
            </a:endParaRPr>
          </a:p>
        </p:txBody>
      </p:sp>
      <p:sp>
        <p:nvSpPr>
          <p:cNvPr id="337" name="Google Shape;337;p43"/>
          <p:cNvSpPr/>
          <p:nvPr/>
        </p:nvSpPr>
        <p:spPr>
          <a:xfrm>
            <a:off x="7644819" y="110573"/>
            <a:ext cx="1277449" cy="723288"/>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141" name="Shape 141"/>
        <p:cNvGrpSpPr/>
        <p:nvPr/>
      </p:nvGrpSpPr>
      <p:grpSpPr>
        <a:xfrm>
          <a:off x="0" y="0"/>
          <a:ext cx="0" cy="0"/>
          <a:chOff x="0" y="0"/>
          <a:chExt cx="0" cy="0"/>
        </a:xfrm>
      </p:grpSpPr>
      <p:sp>
        <p:nvSpPr>
          <p:cNvPr id="142" name="Google Shape;142;p26"/>
          <p:cNvSpPr/>
          <p:nvPr/>
        </p:nvSpPr>
        <p:spPr>
          <a:xfrm>
            <a:off x="0" y="0"/>
            <a:ext cx="9144000" cy="5143500"/>
          </a:xfrm>
          <a:prstGeom prst="rect">
            <a:avLst/>
          </a:prstGeom>
          <a:solidFill>
            <a:schemeClr val="dk1">
              <a:alpha val="7843"/>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43" name="Google Shape;143;p26"/>
          <p:cNvSpPr txBox="1"/>
          <p:nvPr>
            <p:ph type="title"/>
          </p:nvPr>
        </p:nvSpPr>
        <p:spPr>
          <a:xfrm>
            <a:off x="628650" y="722908"/>
            <a:ext cx="2620771" cy="3697684"/>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chemeClr val="dk1"/>
              </a:buClr>
              <a:buSzPts val="3959"/>
              <a:buFont typeface="Calibri"/>
              <a:buNone/>
            </a:pPr>
            <a:r>
              <a:rPr lang="en" sz="3700">
                <a:solidFill>
                  <a:schemeClr val="accent1"/>
                </a:solidFill>
              </a:rPr>
              <a:t>Introduction to UNIX command-line </a:t>
            </a:r>
            <a:endParaRPr/>
          </a:p>
        </p:txBody>
      </p:sp>
      <p:sp>
        <p:nvSpPr>
          <p:cNvPr id="144" name="Google Shape;144;p26"/>
          <p:cNvSpPr txBox="1"/>
          <p:nvPr>
            <p:ph idx="1" type="body"/>
          </p:nvPr>
        </p:nvSpPr>
        <p:spPr>
          <a:xfrm>
            <a:off x="3732025" y="97225"/>
            <a:ext cx="5412000" cy="4984500"/>
          </a:xfrm>
          <a:prstGeom prst="rect">
            <a:avLst/>
          </a:prstGeom>
          <a:noFill/>
          <a:ln>
            <a:noFill/>
          </a:ln>
        </p:spPr>
        <p:txBody>
          <a:bodyPr anchorCtr="0" anchor="ctr" bIns="45700" lIns="91425" spcFirstLastPara="1" rIns="91425" wrap="square" tIns="45700">
            <a:noAutofit/>
          </a:bodyPr>
          <a:lstStyle/>
          <a:p>
            <a:pPr indent="-281940" lvl="0" marL="342900" rtl="0" algn="l">
              <a:lnSpc>
                <a:spcPct val="100000"/>
              </a:lnSpc>
              <a:spcBef>
                <a:spcPts val="0"/>
              </a:spcBef>
              <a:spcAft>
                <a:spcPts val="0"/>
              </a:spcAft>
              <a:buClr>
                <a:schemeClr val="dk1"/>
              </a:buClr>
              <a:buSzPts val="2000"/>
              <a:buChar char="•"/>
            </a:pPr>
            <a:r>
              <a:rPr b="1" lang="en" sz="2000"/>
              <a:t>Day 1</a:t>
            </a:r>
            <a:endParaRPr sz="2000"/>
          </a:p>
          <a:p>
            <a:pPr indent="-248284" lvl="1" marL="742950" rtl="0" algn="l">
              <a:lnSpc>
                <a:spcPct val="100000"/>
              </a:lnSpc>
              <a:spcBef>
                <a:spcPts val="518"/>
              </a:spcBef>
              <a:spcAft>
                <a:spcPts val="0"/>
              </a:spcAft>
              <a:buClr>
                <a:schemeClr val="dk1"/>
              </a:buClr>
              <a:buSzPts val="2000"/>
              <a:buChar char="–"/>
            </a:pPr>
            <a:r>
              <a:rPr lang="en" sz="2000"/>
              <a:t>Unix - Learning the essentials</a:t>
            </a:r>
            <a:endParaRPr sz="2000"/>
          </a:p>
          <a:p>
            <a:pPr indent="-248284" lvl="1" marL="742950" rtl="0" algn="l">
              <a:lnSpc>
                <a:spcPct val="100000"/>
              </a:lnSpc>
              <a:spcBef>
                <a:spcPts val="518"/>
              </a:spcBef>
              <a:spcAft>
                <a:spcPts val="0"/>
              </a:spcAft>
              <a:buClr>
                <a:schemeClr val="dk1"/>
              </a:buClr>
              <a:buSzPts val="2000"/>
              <a:buChar char="–"/>
            </a:pPr>
            <a:r>
              <a:rPr lang="en" sz="2000"/>
              <a:t>Unix fundamentals , syntax and usage</a:t>
            </a:r>
            <a:endParaRPr sz="2000"/>
          </a:p>
          <a:p>
            <a:pPr indent="-281940" lvl="0" marL="342900" rtl="0" algn="l">
              <a:lnSpc>
                <a:spcPct val="100000"/>
              </a:lnSpc>
              <a:spcBef>
                <a:spcPts val="592"/>
              </a:spcBef>
              <a:spcAft>
                <a:spcPts val="0"/>
              </a:spcAft>
              <a:buClr>
                <a:schemeClr val="dk1"/>
              </a:buClr>
              <a:buSzPts val="2000"/>
              <a:buChar char="•"/>
            </a:pPr>
            <a:r>
              <a:rPr b="1" lang="en" sz="2000"/>
              <a:t>Day 2</a:t>
            </a:r>
            <a:endParaRPr sz="2000"/>
          </a:p>
          <a:p>
            <a:pPr indent="-248284" lvl="1" marL="742950" rtl="0" algn="l">
              <a:lnSpc>
                <a:spcPct val="100000"/>
              </a:lnSpc>
              <a:spcBef>
                <a:spcPts val="518"/>
              </a:spcBef>
              <a:spcAft>
                <a:spcPts val="0"/>
              </a:spcAft>
              <a:buClr>
                <a:schemeClr val="dk1"/>
              </a:buClr>
              <a:buSzPts val="2000"/>
              <a:buChar char="–"/>
            </a:pPr>
            <a:r>
              <a:rPr lang="en" sz="2000"/>
              <a:t>Unix commands</a:t>
            </a:r>
            <a:endParaRPr sz="2000"/>
          </a:p>
          <a:p>
            <a:pPr indent="-248284" lvl="1" marL="742950" rtl="0" algn="l">
              <a:lnSpc>
                <a:spcPct val="100000"/>
              </a:lnSpc>
              <a:spcBef>
                <a:spcPts val="518"/>
              </a:spcBef>
              <a:spcAft>
                <a:spcPts val="0"/>
              </a:spcAft>
              <a:buClr>
                <a:schemeClr val="dk1"/>
              </a:buClr>
              <a:buSzPts val="2000"/>
              <a:buChar char="–"/>
            </a:pPr>
            <a:r>
              <a:rPr lang="en" sz="2000"/>
              <a:t>Useful tools for processing text files</a:t>
            </a:r>
            <a:endParaRPr sz="2000"/>
          </a:p>
          <a:p>
            <a:pPr indent="-281940" lvl="0" marL="342900" rtl="0" algn="l">
              <a:lnSpc>
                <a:spcPct val="100000"/>
              </a:lnSpc>
              <a:spcBef>
                <a:spcPts val="592"/>
              </a:spcBef>
              <a:spcAft>
                <a:spcPts val="0"/>
              </a:spcAft>
              <a:buClr>
                <a:schemeClr val="dk1"/>
              </a:buClr>
              <a:buSzPts val="2000"/>
              <a:buChar char="•"/>
            </a:pPr>
            <a:r>
              <a:rPr b="1" lang="en" sz="2000"/>
              <a:t>Day 3</a:t>
            </a:r>
            <a:endParaRPr sz="2000"/>
          </a:p>
          <a:p>
            <a:pPr indent="-248284" lvl="1" marL="742950" rtl="0" algn="l">
              <a:lnSpc>
                <a:spcPct val="100000"/>
              </a:lnSpc>
              <a:spcBef>
                <a:spcPts val="518"/>
              </a:spcBef>
              <a:spcAft>
                <a:spcPts val="0"/>
              </a:spcAft>
              <a:buClr>
                <a:schemeClr val="dk1"/>
              </a:buClr>
              <a:buSzPts val="2000"/>
              <a:buChar char="–"/>
            </a:pPr>
            <a:r>
              <a:rPr lang="en" sz="2000"/>
              <a:t>Useful shell commands</a:t>
            </a:r>
            <a:endParaRPr sz="2000"/>
          </a:p>
          <a:p>
            <a:pPr indent="-248284" lvl="1" marL="742950" rtl="0" algn="l">
              <a:lnSpc>
                <a:spcPct val="100000"/>
              </a:lnSpc>
              <a:spcBef>
                <a:spcPts val="518"/>
              </a:spcBef>
              <a:spcAft>
                <a:spcPts val="0"/>
              </a:spcAft>
              <a:buClr>
                <a:schemeClr val="dk1"/>
              </a:buClr>
              <a:buSzPts val="2000"/>
              <a:buChar char="–"/>
            </a:pPr>
            <a:r>
              <a:rPr lang="en" sz="2000"/>
              <a:t>UNIX Shell Scripting</a:t>
            </a:r>
            <a:endParaRPr b="1" sz="2000"/>
          </a:p>
          <a:p>
            <a:pPr indent="-248284" lvl="1" marL="742950" rtl="0" algn="l">
              <a:lnSpc>
                <a:spcPct val="100000"/>
              </a:lnSpc>
              <a:spcBef>
                <a:spcPts val="518"/>
              </a:spcBef>
              <a:spcAft>
                <a:spcPts val="0"/>
              </a:spcAft>
              <a:buClr>
                <a:schemeClr val="dk1"/>
              </a:buClr>
              <a:buSzPts val="2000"/>
              <a:buChar char="–"/>
            </a:pPr>
            <a:r>
              <a:rPr lang="en" sz="2000"/>
              <a:t>Connect To USC’s High Performance Cluster</a:t>
            </a:r>
            <a:endParaRPr sz="2000"/>
          </a:p>
        </p:txBody>
      </p:sp>
      <p:cxnSp>
        <p:nvCxnSpPr>
          <p:cNvPr id="145" name="Google Shape;145;p26"/>
          <p:cNvCxnSpPr/>
          <p:nvPr/>
        </p:nvCxnSpPr>
        <p:spPr>
          <a:xfrm>
            <a:off x="3490722" y="1543050"/>
            <a:ext cx="0" cy="2057400"/>
          </a:xfrm>
          <a:prstGeom prst="straightConnector1">
            <a:avLst/>
          </a:prstGeom>
          <a:noFill/>
          <a:ln cap="flat" cmpd="sng" w="19050">
            <a:solidFill>
              <a:srgbClr val="262626"/>
            </a:solidFill>
            <a:prstDash val="solid"/>
            <a:round/>
            <a:headEnd len="sm" w="sm" type="none"/>
            <a:tailEnd len="sm" w="sm" type="none"/>
          </a:ln>
        </p:spPr>
      </p:cxnSp>
      <p:sp>
        <p:nvSpPr>
          <p:cNvPr id="146" name="Google Shape;146;p26"/>
          <p:cNvSpPr txBox="1"/>
          <p:nvPr>
            <p:ph idx="12" type="sldNum"/>
          </p:nvPr>
        </p:nvSpPr>
        <p:spPr>
          <a:xfrm>
            <a:off x="8462287" y="4729484"/>
            <a:ext cx="586800" cy="2739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600"/>
              </a:spcAft>
              <a:buClr>
                <a:srgbClr val="000000"/>
              </a:buClr>
              <a:buSzPts val="900"/>
              <a:buFont typeface="Arial"/>
              <a:buNone/>
            </a:pPr>
            <a:fld id="{00000000-1234-1234-1234-123412341234}" type="slidenum">
              <a:rPr lang="en" sz="900">
                <a:solidFill>
                  <a:schemeClr val="dk1"/>
                </a:solidFill>
              </a:rPr>
              <a:t>‹#›</a:t>
            </a:fld>
            <a:endParaRPr sz="900">
              <a:solidFill>
                <a:schemeClr val="dk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1" name="Shape 341"/>
        <p:cNvGrpSpPr/>
        <p:nvPr/>
      </p:nvGrpSpPr>
      <p:grpSpPr>
        <a:xfrm>
          <a:off x="0" y="0"/>
          <a:ext cx="0" cy="0"/>
          <a:chOff x="0" y="0"/>
          <a:chExt cx="0" cy="0"/>
        </a:xfrm>
      </p:grpSpPr>
      <p:sp>
        <p:nvSpPr>
          <p:cNvPr id="342" name="Google Shape;342;p44"/>
          <p:cNvSpPr txBox="1"/>
          <p:nvPr>
            <p:ph type="title"/>
          </p:nvPr>
        </p:nvSpPr>
        <p:spPr>
          <a:xfrm>
            <a:off x="457200" y="20492"/>
            <a:ext cx="8229600" cy="85725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4400"/>
              <a:buFont typeface="Calibri"/>
              <a:buNone/>
            </a:pPr>
            <a:r>
              <a:rPr lang="en"/>
              <a:t>Create a text file</a:t>
            </a:r>
            <a:endParaRPr/>
          </a:p>
        </p:txBody>
      </p:sp>
      <p:sp>
        <p:nvSpPr>
          <p:cNvPr id="343" name="Google Shape;343;p44"/>
          <p:cNvSpPr txBox="1"/>
          <p:nvPr>
            <p:ph idx="1" type="body"/>
          </p:nvPr>
        </p:nvSpPr>
        <p:spPr>
          <a:xfrm>
            <a:off x="457200" y="783424"/>
            <a:ext cx="8229600" cy="3545400"/>
          </a:xfrm>
          <a:prstGeom prst="rect">
            <a:avLst/>
          </a:prstGeom>
          <a:noFill/>
          <a:ln>
            <a:noFill/>
          </a:ln>
        </p:spPr>
        <p:txBody>
          <a:bodyPr anchorCtr="0" anchor="t" bIns="45700" lIns="91425" spcFirstLastPara="1" rIns="91425" wrap="square" tIns="45700">
            <a:noAutofit/>
          </a:bodyPr>
          <a:lstStyle/>
          <a:p>
            <a:pPr indent="-491490" lvl="0" marL="514350" rtl="0" algn="l">
              <a:lnSpc>
                <a:spcPct val="80000"/>
              </a:lnSpc>
              <a:spcBef>
                <a:spcPts val="0"/>
              </a:spcBef>
              <a:spcAft>
                <a:spcPts val="0"/>
              </a:spcAft>
              <a:buClr>
                <a:schemeClr val="dk1"/>
              </a:buClr>
              <a:buSzPts val="1400"/>
              <a:buFont typeface="Calibri"/>
              <a:buAutoNum type="arabicPeriod"/>
            </a:pPr>
            <a:r>
              <a:rPr lang="en" sz="1400">
                <a:latin typeface="Courier New"/>
                <a:ea typeface="Courier New"/>
                <a:cs typeface="Courier New"/>
                <a:sym typeface="Courier New"/>
              </a:rPr>
              <a:t>[serghei@login3 ~]$ vi test.txt</a:t>
            </a:r>
            <a:endParaRPr sz="1400">
              <a:latin typeface="Courier New"/>
              <a:ea typeface="Courier New"/>
              <a:cs typeface="Courier New"/>
              <a:sym typeface="Courier New"/>
            </a:endParaRPr>
          </a:p>
          <a:p>
            <a:pPr indent="-360680" lvl="0" marL="514350" rtl="0" algn="l">
              <a:lnSpc>
                <a:spcPct val="80000"/>
              </a:lnSpc>
              <a:spcBef>
                <a:spcPts val="484"/>
              </a:spcBef>
              <a:spcAft>
                <a:spcPts val="0"/>
              </a:spcAft>
              <a:buClr>
                <a:schemeClr val="dk1"/>
              </a:buClr>
              <a:buSzPts val="2420"/>
              <a:buFont typeface="Calibri"/>
              <a:buNone/>
            </a:pPr>
            <a:r>
              <a:t/>
            </a:r>
            <a:endParaRPr sz="1400">
              <a:latin typeface="Courier New"/>
              <a:ea typeface="Courier New"/>
              <a:cs typeface="Courier New"/>
              <a:sym typeface="Courier New"/>
            </a:endParaRPr>
          </a:p>
          <a:p>
            <a:pPr indent="0" lvl="1" marL="457200" rtl="0" algn="l">
              <a:lnSpc>
                <a:spcPct val="80000"/>
              </a:lnSpc>
              <a:spcBef>
                <a:spcPts val="363"/>
              </a:spcBef>
              <a:spcAft>
                <a:spcPts val="0"/>
              </a:spcAft>
              <a:buClr>
                <a:schemeClr val="dk1"/>
              </a:buClr>
              <a:buSzPts val="1815"/>
              <a:buNone/>
            </a:pPr>
            <a:r>
              <a:rPr lang="en" sz="1400">
                <a:latin typeface="Calibri"/>
                <a:ea typeface="Calibri"/>
                <a:cs typeface="Calibri"/>
                <a:sym typeface="Calibri"/>
              </a:rPr>
              <a:t>On-screen, you will see blank lines, each with a tilde (~) at the left, and a line at the bottom giving the name and status of the new file:</a:t>
            </a:r>
            <a:endParaRPr sz="1400">
              <a:latin typeface="Calibri"/>
              <a:ea typeface="Calibri"/>
              <a:cs typeface="Calibri"/>
              <a:sym typeface="Calibri"/>
            </a:endParaRPr>
          </a:p>
          <a:p>
            <a:pPr indent="-402590" lvl="0" marL="514350" rtl="0" algn="l">
              <a:lnSpc>
                <a:spcPct val="80000"/>
              </a:lnSpc>
              <a:spcBef>
                <a:spcPts val="352"/>
              </a:spcBef>
              <a:spcAft>
                <a:spcPts val="0"/>
              </a:spcAft>
              <a:buClr>
                <a:schemeClr val="dk1"/>
              </a:buClr>
              <a:buSzPts val="1760"/>
              <a:buFont typeface="Calibri"/>
              <a:buNone/>
            </a:pPr>
            <a:r>
              <a:t/>
            </a:r>
            <a:endParaRPr sz="1400">
              <a:latin typeface="Calibri"/>
              <a:ea typeface="Calibri"/>
              <a:cs typeface="Calibri"/>
              <a:sym typeface="Calibri"/>
            </a:endParaRPr>
          </a:p>
          <a:p>
            <a:pPr indent="-402590" lvl="0" marL="514350" rtl="0" algn="l">
              <a:lnSpc>
                <a:spcPct val="80000"/>
              </a:lnSpc>
              <a:spcBef>
                <a:spcPts val="352"/>
              </a:spcBef>
              <a:spcAft>
                <a:spcPts val="0"/>
              </a:spcAft>
              <a:buClr>
                <a:schemeClr val="dk1"/>
              </a:buClr>
              <a:buSzPts val="1760"/>
              <a:buFont typeface="Calibri"/>
              <a:buNone/>
            </a:pPr>
            <a:r>
              <a:t/>
            </a:r>
            <a:endParaRPr sz="1400">
              <a:latin typeface="Calibri"/>
              <a:ea typeface="Calibri"/>
              <a:cs typeface="Calibri"/>
              <a:sym typeface="Calibri"/>
            </a:endParaRPr>
          </a:p>
          <a:p>
            <a:pPr indent="-402590" lvl="0" marL="514350" rtl="0" algn="l">
              <a:lnSpc>
                <a:spcPct val="80000"/>
              </a:lnSpc>
              <a:spcBef>
                <a:spcPts val="352"/>
              </a:spcBef>
              <a:spcAft>
                <a:spcPts val="0"/>
              </a:spcAft>
              <a:buClr>
                <a:schemeClr val="dk1"/>
              </a:buClr>
              <a:buSzPts val="1760"/>
              <a:buFont typeface="Calibri"/>
              <a:buNone/>
            </a:pPr>
            <a:r>
              <a:t/>
            </a:r>
            <a:endParaRPr sz="1400">
              <a:latin typeface="Calibri"/>
              <a:ea typeface="Calibri"/>
              <a:cs typeface="Calibri"/>
              <a:sym typeface="Calibri"/>
            </a:endParaRPr>
          </a:p>
          <a:p>
            <a:pPr indent="-491490" lvl="0" marL="514350" rtl="0" algn="l">
              <a:lnSpc>
                <a:spcPct val="80000"/>
              </a:lnSpc>
              <a:spcBef>
                <a:spcPts val="352"/>
              </a:spcBef>
              <a:spcAft>
                <a:spcPts val="0"/>
              </a:spcAft>
              <a:buClr>
                <a:schemeClr val="dk1"/>
              </a:buClr>
              <a:buSzPts val="1400"/>
              <a:buFont typeface="Calibri"/>
              <a:buAutoNum type="arabicPeriod"/>
            </a:pPr>
            <a:r>
              <a:rPr lang="en" sz="1400">
                <a:latin typeface="Calibri"/>
                <a:ea typeface="Calibri"/>
                <a:cs typeface="Calibri"/>
                <a:sym typeface="Calibri"/>
              </a:rPr>
              <a:t>Press </a:t>
            </a:r>
            <a:r>
              <a:rPr b="1" lang="en" sz="1400">
                <a:latin typeface="Calibri"/>
                <a:ea typeface="Calibri"/>
                <a:cs typeface="Calibri"/>
                <a:sym typeface="Calibri"/>
              </a:rPr>
              <a:t>“i” </a:t>
            </a:r>
            <a:r>
              <a:rPr lang="en" sz="1400">
                <a:latin typeface="Calibri"/>
                <a:ea typeface="Calibri"/>
                <a:cs typeface="Calibri"/>
                <a:sym typeface="Calibri"/>
              </a:rPr>
              <a:t>to edit the file</a:t>
            </a:r>
            <a:endParaRPr sz="1400"/>
          </a:p>
          <a:p>
            <a:pPr indent="-402590" lvl="0" marL="514350" rtl="0" algn="l">
              <a:lnSpc>
                <a:spcPct val="80000"/>
              </a:lnSpc>
              <a:spcBef>
                <a:spcPts val="352"/>
              </a:spcBef>
              <a:spcAft>
                <a:spcPts val="0"/>
              </a:spcAft>
              <a:buClr>
                <a:schemeClr val="dk1"/>
              </a:buClr>
              <a:buSzPts val="1760"/>
              <a:buFont typeface="Calibri"/>
              <a:buNone/>
            </a:pPr>
            <a:r>
              <a:t/>
            </a:r>
            <a:endParaRPr sz="1400">
              <a:latin typeface="Calibri"/>
              <a:ea typeface="Calibri"/>
              <a:cs typeface="Calibri"/>
              <a:sym typeface="Calibri"/>
            </a:endParaRPr>
          </a:p>
          <a:p>
            <a:pPr indent="-402590" lvl="0" marL="514350" rtl="0" algn="l">
              <a:lnSpc>
                <a:spcPct val="80000"/>
              </a:lnSpc>
              <a:spcBef>
                <a:spcPts val="352"/>
              </a:spcBef>
              <a:spcAft>
                <a:spcPts val="0"/>
              </a:spcAft>
              <a:buClr>
                <a:schemeClr val="dk1"/>
              </a:buClr>
              <a:buSzPts val="1760"/>
              <a:buFont typeface="Calibri"/>
              <a:buNone/>
            </a:pPr>
            <a:r>
              <a:t/>
            </a:r>
            <a:endParaRPr sz="1400">
              <a:latin typeface="Calibri"/>
              <a:ea typeface="Calibri"/>
              <a:cs typeface="Calibri"/>
              <a:sym typeface="Calibri"/>
            </a:endParaRPr>
          </a:p>
          <a:p>
            <a:pPr indent="-402590" lvl="0" marL="514350" rtl="0" algn="l">
              <a:lnSpc>
                <a:spcPct val="80000"/>
              </a:lnSpc>
              <a:spcBef>
                <a:spcPts val="352"/>
              </a:spcBef>
              <a:spcAft>
                <a:spcPts val="0"/>
              </a:spcAft>
              <a:buClr>
                <a:schemeClr val="dk1"/>
              </a:buClr>
              <a:buSzPts val="1760"/>
              <a:buFont typeface="Calibri"/>
              <a:buNone/>
            </a:pPr>
            <a:r>
              <a:t/>
            </a:r>
            <a:endParaRPr sz="1400">
              <a:latin typeface="Calibri"/>
              <a:ea typeface="Calibri"/>
              <a:cs typeface="Calibri"/>
              <a:sym typeface="Calibri"/>
            </a:endParaRPr>
          </a:p>
          <a:p>
            <a:pPr indent="-487997" lvl="0" marL="514350" rtl="0" algn="l">
              <a:lnSpc>
                <a:spcPct val="80000"/>
              </a:lnSpc>
              <a:spcBef>
                <a:spcPts val="363"/>
              </a:spcBef>
              <a:spcAft>
                <a:spcPts val="0"/>
              </a:spcAft>
              <a:buClr>
                <a:schemeClr val="dk1"/>
              </a:buClr>
              <a:buSzPts val="1400"/>
              <a:buFont typeface="Calibri"/>
              <a:buAutoNum type="arabicPeriod"/>
            </a:pPr>
            <a:r>
              <a:rPr lang="en" sz="1400">
                <a:latin typeface="Calibri"/>
                <a:ea typeface="Calibri"/>
                <a:cs typeface="Calibri"/>
                <a:sym typeface="Calibri"/>
              </a:rPr>
              <a:t>Press </a:t>
            </a:r>
            <a:endParaRPr sz="1400"/>
          </a:p>
          <a:p>
            <a:pPr indent="-259397" lvl="1" marL="742950" rtl="0" algn="l">
              <a:lnSpc>
                <a:spcPct val="80000"/>
              </a:lnSpc>
              <a:spcBef>
                <a:spcPts val="363"/>
              </a:spcBef>
              <a:spcAft>
                <a:spcPts val="0"/>
              </a:spcAft>
              <a:buClr>
                <a:schemeClr val="dk1"/>
              </a:buClr>
              <a:buSzPts val="1400"/>
              <a:buChar char="–"/>
            </a:pPr>
            <a:r>
              <a:rPr lang="en" sz="1400">
                <a:latin typeface="Calibri"/>
                <a:ea typeface="Calibri"/>
                <a:cs typeface="Calibri"/>
                <a:sym typeface="Calibri"/>
              </a:rPr>
              <a:t>“ESC” (insert mode is gone)</a:t>
            </a:r>
            <a:endParaRPr sz="1400">
              <a:latin typeface="Calibri"/>
              <a:ea typeface="Calibri"/>
              <a:cs typeface="Calibri"/>
              <a:sym typeface="Calibri"/>
            </a:endParaRPr>
          </a:p>
          <a:p>
            <a:pPr indent="-259397" lvl="1" marL="742950" rtl="0" algn="l">
              <a:lnSpc>
                <a:spcPct val="80000"/>
              </a:lnSpc>
              <a:spcBef>
                <a:spcPts val="363"/>
              </a:spcBef>
              <a:spcAft>
                <a:spcPts val="0"/>
              </a:spcAft>
              <a:buClr>
                <a:schemeClr val="dk1"/>
              </a:buClr>
              <a:buSzPts val="1400"/>
              <a:buChar char="–"/>
            </a:pPr>
            <a:r>
              <a:rPr lang="en" sz="1400">
                <a:latin typeface="Calibri"/>
                <a:ea typeface="Calibri"/>
                <a:cs typeface="Calibri"/>
                <a:sym typeface="Calibri"/>
              </a:rPr>
              <a:t>“SHIFT” + ”;” (you should see on the screen </a:t>
            </a:r>
            <a:r>
              <a:rPr b="1" lang="en" sz="1400">
                <a:latin typeface="Calibri"/>
                <a:ea typeface="Calibri"/>
                <a:cs typeface="Calibri"/>
                <a:sym typeface="Calibri"/>
              </a:rPr>
              <a:t>:wq</a:t>
            </a:r>
            <a:r>
              <a:rPr lang="en" sz="1400">
                <a:latin typeface="Calibri"/>
                <a:ea typeface="Calibri"/>
                <a:cs typeface="Calibri"/>
                <a:sym typeface="Calibri"/>
              </a:rPr>
              <a:t>)</a:t>
            </a:r>
            <a:endParaRPr sz="1400"/>
          </a:p>
          <a:p>
            <a:pPr indent="-259397" lvl="1" marL="742950" rtl="0" algn="l">
              <a:lnSpc>
                <a:spcPct val="80000"/>
              </a:lnSpc>
              <a:spcBef>
                <a:spcPts val="363"/>
              </a:spcBef>
              <a:spcAft>
                <a:spcPts val="0"/>
              </a:spcAft>
              <a:buClr>
                <a:schemeClr val="dk1"/>
              </a:buClr>
              <a:buSzPts val="1400"/>
              <a:buChar char="–"/>
            </a:pPr>
            <a:r>
              <a:rPr b="1" lang="en" sz="1400">
                <a:latin typeface="Calibri"/>
                <a:ea typeface="Calibri"/>
                <a:cs typeface="Calibri"/>
                <a:sym typeface="Calibri"/>
              </a:rPr>
              <a:t>“wq”</a:t>
            </a:r>
            <a:r>
              <a:rPr lang="en" sz="1400">
                <a:latin typeface="Calibri"/>
                <a:ea typeface="Calibri"/>
                <a:cs typeface="Calibri"/>
                <a:sym typeface="Calibri"/>
              </a:rPr>
              <a:t> (w – save file, q- quit)  OR </a:t>
            </a:r>
            <a:r>
              <a:rPr b="1" lang="en" sz="1400">
                <a:latin typeface="Calibri"/>
                <a:ea typeface="Calibri"/>
                <a:cs typeface="Calibri"/>
                <a:sym typeface="Calibri"/>
              </a:rPr>
              <a:t>“q!” </a:t>
            </a:r>
            <a:r>
              <a:rPr lang="en" sz="1400">
                <a:latin typeface="Calibri"/>
                <a:ea typeface="Calibri"/>
                <a:cs typeface="Calibri"/>
                <a:sym typeface="Calibri"/>
              </a:rPr>
              <a:t>(</a:t>
            </a:r>
            <a:r>
              <a:rPr lang="en" sz="1400"/>
              <a:t>discard changes and quit file</a:t>
            </a:r>
            <a:r>
              <a:rPr lang="en" sz="1400">
                <a:latin typeface="Calibri"/>
                <a:ea typeface="Calibri"/>
                <a:cs typeface="Calibri"/>
                <a:sym typeface="Calibri"/>
              </a:rPr>
              <a:t>)</a:t>
            </a:r>
            <a:endParaRPr sz="1400">
              <a:latin typeface="Calibri"/>
              <a:ea typeface="Calibri"/>
              <a:cs typeface="Calibri"/>
              <a:sym typeface="Calibri"/>
            </a:endParaRPr>
          </a:p>
          <a:p>
            <a:pPr indent="-259397" lvl="1" marL="742950" rtl="0" algn="l">
              <a:lnSpc>
                <a:spcPct val="80000"/>
              </a:lnSpc>
              <a:spcBef>
                <a:spcPts val="363"/>
              </a:spcBef>
              <a:spcAft>
                <a:spcPts val="0"/>
              </a:spcAft>
              <a:buClr>
                <a:schemeClr val="dk1"/>
              </a:buClr>
              <a:buSzPts val="1400"/>
              <a:buChar char="–"/>
            </a:pPr>
            <a:r>
              <a:rPr lang="en" sz="1400">
                <a:latin typeface="Calibri"/>
                <a:ea typeface="Calibri"/>
                <a:cs typeface="Calibri"/>
                <a:sym typeface="Calibri"/>
              </a:rPr>
              <a:t>“ENTER” </a:t>
            </a:r>
            <a:endParaRPr sz="1400"/>
          </a:p>
          <a:p>
            <a:pPr indent="-402590" lvl="0" marL="514350" rtl="0" algn="l">
              <a:lnSpc>
                <a:spcPct val="80000"/>
              </a:lnSpc>
              <a:spcBef>
                <a:spcPts val="352"/>
              </a:spcBef>
              <a:spcAft>
                <a:spcPts val="0"/>
              </a:spcAft>
              <a:buClr>
                <a:schemeClr val="dk1"/>
              </a:buClr>
              <a:buSzPts val="1760"/>
              <a:buFont typeface="Calibri"/>
              <a:buNone/>
            </a:pPr>
            <a:r>
              <a:t/>
            </a:r>
            <a:endParaRPr sz="1400">
              <a:latin typeface="Calibri"/>
              <a:ea typeface="Calibri"/>
              <a:cs typeface="Calibri"/>
              <a:sym typeface="Calibri"/>
            </a:endParaRPr>
          </a:p>
          <a:p>
            <a:pPr indent="-402590" lvl="0" marL="514350" rtl="0" algn="l">
              <a:lnSpc>
                <a:spcPct val="80000"/>
              </a:lnSpc>
              <a:spcBef>
                <a:spcPts val="352"/>
              </a:spcBef>
              <a:spcAft>
                <a:spcPts val="0"/>
              </a:spcAft>
              <a:buClr>
                <a:schemeClr val="dk1"/>
              </a:buClr>
              <a:buSzPts val="1760"/>
              <a:buFont typeface="Calibri"/>
              <a:buNone/>
            </a:pPr>
            <a:r>
              <a:t/>
            </a:r>
            <a:endParaRPr sz="1400">
              <a:latin typeface="Calibri"/>
              <a:ea typeface="Calibri"/>
              <a:cs typeface="Calibri"/>
              <a:sym typeface="Calibri"/>
            </a:endParaRPr>
          </a:p>
          <a:p>
            <a:pPr indent="0" lvl="0" marL="0" rtl="0" algn="l">
              <a:lnSpc>
                <a:spcPct val="80000"/>
              </a:lnSpc>
              <a:spcBef>
                <a:spcPts val="352"/>
              </a:spcBef>
              <a:spcAft>
                <a:spcPts val="0"/>
              </a:spcAft>
              <a:buClr>
                <a:schemeClr val="dk1"/>
              </a:buClr>
              <a:buSzPts val="1760"/>
              <a:buNone/>
            </a:pPr>
            <a:r>
              <a:rPr lang="en" sz="1400">
                <a:latin typeface="Calibri"/>
                <a:ea typeface="Calibri"/>
                <a:cs typeface="Calibri"/>
                <a:sym typeface="Calibri"/>
              </a:rPr>
              <a:t>		</a:t>
            </a:r>
            <a:endParaRPr sz="1400">
              <a:latin typeface="Calibri"/>
              <a:ea typeface="Calibri"/>
              <a:cs typeface="Calibri"/>
              <a:sym typeface="Calibri"/>
            </a:endParaRPr>
          </a:p>
          <a:p>
            <a:pPr indent="0" lvl="0" marL="0" rtl="0" algn="l">
              <a:lnSpc>
                <a:spcPct val="80000"/>
              </a:lnSpc>
              <a:spcBef>
                <a:spcPts val="352"/>
              </a:spcBef>
              <a:spcAft>
                <a:spcPts val="0"/>
              </a:spcAft>
              <a:buClr>
                <a:schemeClr val="dk1"/>
              </a:buClr>
              <a:buSzPts val="1760"/>
              <a:buNone/>
            </a:pPr>
            <a:r>
              <a:t/>
            </a:r>
            <a:endParaRPr sz="1400">
              <a:latin typeface="Calibri"/>
              <a:ea typeface="Calibri"/>
              <a:cs typeface="Calibri"/>
              <a:sym typeface="Calibri"/>
            </a:endParaRPr>
          </a:p>
          <a:p>
            <a:pPr indent="0" lvl="0" marL="0" rtl="0" algn="l">
              <a:lnSpc>
                <a:spcPct val="80000"/>
              </a:lnSpc>
              <a:spcBef>
                <a:spcPts val="352"/>
              </a:spcBef>
              <a:spcAft>
                <a:spcPts val="0"/>
              </a:spcAft>
              <a:buClr>
                <a:schemeClr val="dk1"/>
              </a:buClr>
              <a:buSzPts val="1760"/>
              <a:buNone/>
            </a:pPr>
            <a:r>
              <a:t/>
            </a:r>
            <a:endParaRPr sz="1400">
              <a:latin typeface="Calibri"/>
              <a:ea typeface="Calibri"/>
              <a:cs typeface="Calibri"/>
              <a:sym typeface="Calibri"/>
            </a:endParaRPr>
          </a:p>
        </p:txBody>
      </p:sp>
      <p:sp>
        <p:nvSpPr>
          <p:cNvPr id="344" name="Google Shape;344;p44"/>
          <p:cNvSpPr txBox="1"/>
          <p:nvPr/>
        </p:nvSpPr>
        <p:spPr>
          <a:xfrm>
            <a:off x="3463075" y="1709550"/>
            <a:ext cx="4172400" cy="516000"/>
          </a:xfrm>
          <a:prstGeom prst="rect">
            <a:avLst/>
          </a:prstGeom>
          <a:solidFill>
            <a:schemeClr val="dk1"/>
          </a:solidFill>
          <a:ln cap="flat" cmpd="sng" w="254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chemeClr val="lt1"/>
                </a:solidFill>
                <a:latin typeface="Courier New"/>
                <a:ea typeface="Courier New"/>
                <a:cs typeface="Courier New"/>
                <a:sym typeface="Courier New"/>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chemeClr val="lt1"/>
                </a:solidFill>
                <a:latin typeface="Courier New"/>
                <a:ea typeface="Courier New"/>
                <a:cs typeface="Courier New"/>
                <a:sym typeface="Courier New"/>
              </a:rPr>
              <a:t>"test.txt" [New File]</a:t>
            </a:r>
            <a:endParaRPr b="0" i="0" sz="1600" u="none" cap="none" strike="noStrike">
              <a:solidFill>
                <a:schemeClr val="lt1"/>
              </a:solidFill>
              <a:latin typeface="Courier New"/>
              <a:ea typeface="Courier New"/>
              <a:cs typeface="Courier New"/>
              <a:sym typeface="Courier New"/>
            </a:endParaRPr>
          </a:p>
        </p:txBody>
      </p:sp>
      <p:sp>
        <p:nvSpPr>
          <p:cNvPr id="345" name="Google Shape;345;p44"/>
          <p:cNvSpPr txBox="1"/>
          <p:nvPr/>
        </p:nvSpPr>
        <p:spPr>
          <a:xfrm>
            <a:off x="1051200" y="2517275"/>
            <a:ext cx="3184200" cy="516000"/>
          </a:xfrm>
          <a:prstGeom prst="rect">
            <a:avLst/>
          </a:prstGeom>
          <a:solidFill>
            <a:schemeClr val="dk1"/>
          </a:solidFill>
          <a:ln cap="flat" cmpd="sng" w="254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chemeClr val="lt1"/>
                </a:solidFill>
                <a:latin typeface="Courier New"/>
                <a:ea typeface="Courier New"/>
                <a:cs typeface="Courier New"/>
                <a:sym typeface="Courier New"/>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chemeClr val="lt1"/>
                </a:solidFill>
                <a:latin typeface="Courier New"/>
                <a:ea typeface="Courier New"/>
                <a:cs typeface="Courier New"/>
                <a:sym typeface="Courier New"/>
              </a:rPr>
              <a:t>-- INSERT -- </a:t>
            </a:r>
            <a:endParaRPr b="0" i="0" sz="1600" u="none" cap="none" strike="noStrike">
              <a:solidFill>
                <a:schemeClr val="lt1"/>
              </a:solidFill>
              <a:latin typeface="Courier New"/>
              <a:ea typeface="Courier New"/>
              <a:cs typeface="Courier New"/>
              <a:sym typeface="Courier New"/>
            </a:endParaRPr>
          </a:p>
        </p:txBody>
      </p:sp>
      <p:sp>
        <p:nvSpPr>
          <p:cNvPr id="346" name="Google Shape;346;p44"/>
          <p:cNvSpPr txBox="1"/>
          <p:nvPr/>
        </p:nvSpPr>
        <p:spPr>
          <a:xfrm>
            <a:off x="939000" y="4358375"/>
            <a:ext cx="3408600" cy="516000"/>
          </a:xfrm>
          <a:prstGeom prst="rect">
            <a:avLst/>
          </a:prstGeom>
          <a:solidFill>
            <a:schemeClr val="dk1"/>
          </a:solidFill>
          <a:ln cap="flat" cmpd="sng" w="254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chemeClr val="lt1"/>
                </a:solidFill>
                <a:latin typeface="Courier New"/>
                <a:ea typeface="Courier New"/>
                <a:cs typeface="Courier New"/>
                <a:sym typeface="Courier New"/>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chemeClr val="lt1"/>
                </a:solidFill>
                <a:latin typeface="Courier New"/>
                <a:ea typeface="Courier New"/>
                <a:cs typeface="Courier New"/>
                <a:sym typeface="Courier New"/>
              </a:rPr>
              <a:t>:wq</a:t>
            </a:r>
            <a:endParaRPr b="0" i="0" sz="1600" u="none" cap="none" strike="noStrike">
              <a:solidFill>
                <a:schemeClr val="lt1"/>
              </a:solidFill>
              <a:latin typeface="Courier New"/>
              <a:ea typeface="Courier New"/>
              <a:cs typeface="Courier New"/>
              <a:sym typeface="Courier New"/>
            </a:endParaRPr>
          </a:p>
        </p:txBody>
      </p:sp>
      <p:sp>
        <p:nvSpPr>
          <p:cNvPr id="347" name="Google Shape;347;p44"/>
          <p:cNvSpPr txBox="1"/>
          <p:nvPr/>
        </p:nvSpPr>
        <p:spPr>
          <a:xfrm>
            <a:off x="5177675" y="4328825"/>
            <a:ext cx="3408600" cy="545400"/>
          </a:xfrm>
          <a:prstGeom prst="rect">
            <a:avLst/>
          </a:prstGeom>
          <a:solidFill>
            <a:schemeClr val="dk1"/>
          </a:solidFill>
          <a:ln cap="flat" cmpd="sng" w="254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chemeClr val="lt1"/>
                </a:solidFill>
                <a:latin typeface="Courier New"/>
                <a:ea typeface="Courier New"/>
                <a:cs typeface="Courier New"/>
                <a:sym typeface="Courier New"/>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chemeClr val="lt1"/>
                </a:solidFill>
                <a:latin typeface="Courier New"/>
                <a:ea typeface="Courier New"/>
                <a:cs typeface="Courier New"/>
                <a:sym typeface="Courier New"/>
              </a:rPr>
              <a:t>:q!</a:t>
            </a:r>
            <a:endParaRPr b="0" i="0" sz="1600" u="none" cap="none" strike="noStrike">
              <a:solidFill>
                <a:schemeClr val="lt1"/>
              </a:solidFill>
              <a:latin typeface="Courier New"/>
              <a:ea typeface="Courier New"/>
              <a:cs typeface="Courier New"/>
              <a:sym typeface="Courier New"/>
            </a:endParaRPr>
          </a:p>
        </p:txBody>
      </p:sp>
      <p:sp>
        <p:nvSpPr>
          <p:cNvPr id="348" name="Google Shape;348;p44"/>
          <p:cNvSpPr txBox="1"/>
          <p:nvPr>
            <p:ph idx="12" type="sldNum"/>
          </p:nvPr>
        </p:nvSpPr>
        <p:spPr>
          <a:xfrm>
            <a:off x="6553200" y="4767263"/>
            <a:ext cx="2133600" cy="2738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3" name="Shape 353"/>
        <p:cNvGrpSpPr/>
        <p:nvPr/>
      </p:nvGrpSpPr>
      <p:grpSpPr>
        <a:xfrm>
          <a:off x="0" y="0"/>
          <a:ext cx="0" cy="0"/>
          <a:chOff x="0" y="0"/>
          <a:chExt cx="0" cy="0"/>
        </a:xfrm>
      </p:grpSpPr>
      <p:sp>
        <p:nvSpPr>
          <p:cNvPr id="354" name="Google Shape;354;p45"/>
          <p:cNvSpPr txBox="1"/>
          <p:nvPr>
            <p:ph type="title"/>
          </p:nvPr>
        </p:nvSpPr>
        <p:spPr>
          <a:xfrm>
            <a:off x="457200" y="205978"/>
            <a:ext cx="8229600" cy="85725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4400"/>
              <a:buFont typeface="Calibri"/>
              <a:buNone/>
            </a:pPr>
            <a:r>
              <a:rPr lang="en"/>
              <a:t>Command : ls</a:t>
            </a:r>
            <a:endParaRPr/>
          </a:p>
        </p:txBody>
      </p:sp>
      <p:sp>
        <p:nvSpPr>
          <p:cNvPr id="355" name="Google Shape;355;p45"/>
          <p:cNvSpPr txBox="1"/>
          <p:nvPr>
            <p:ph idx="1" type="body"/>
          </p:nvPr>
        </p:nvSpPr>
        <p:spPr>
          <a:xfrm>
            <a:off x="457200" y="895350"/>
            <a:ext cx="8229600" cy="3394500"/>
          </a:xfrm>
          <a:prstGeom prst="rect">
            <a:avLst/>
          </a:prstGeom>
          <a:no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SzPts val="3200"/>
              <a:buChar char="•"/>
            </a:pPr>
            <a:r>
              <a:rPr lang="en">
                <a:latin typeface="Arial"/>
                <a:ea typeface="Arial"/>
                <a:cs typeface="Arial"/>
                <a:sym typeface="Arial"/>
              </a:rPr>
              <a:t>to list the files in the current directory</a:t>
            </a:r>
            <a:endParaRPr b="1">
              <a:latin typeface="Calibri"/>
              <a:ea typeface="Calibri"/>
              <a:cs typeface="Calibri"/>
              <a:sym typeface="Calibri"/>
            </a:endParaRPr>
          </a:p>
          <a:p>
            <a:pPr indent="-342900" lvl="0" marL="342900" rtl="0" algn="l">
              <a:lnSpc>
                <a:spcPct val="100000"/>
              </a:lnSpc>
              <a:spcBef>
                <a:spcPts val="0"/>
              </a:spcBef>
              <a:spcAft>
                <a:spcPts val="0"/>
              </a:spcAft>
              <a:buClr>
                <a:schemeClr val="dk1"/>
              </a:buClr>
              <a:buSzPts val="3200"/>
              <a:buChar char="•"/>
            </a:pPr>
            <a:r>
              <a:rPr b="1" lang="en">
                <a:latin typeface="Calibri"/>
                <a:ea typeface="Calibri"/>
                <a:cs typeface="Calibri"/>
                <a:sym typeface="Calibri"/>
              </a:rPr>
              <a:t>ls</a:t>
            </a:r>
            <a:r>
              <a:rPr lang="en">
                <a:latin typeface="Calibri"/>
                <a:ea typeface="Calibri"/>
                <a:cs typeface="Calibri"/>
                <a:sym typeface="Calibri"/>
              </a:rPr>
              <a:t> has many options </a:t>
            </a:r>
            <a:endParaRPr/>
          </a:p>
          <a:p>
            <a:pPr indent="-285750" lvl="1" marL="742950" rtl="0" algn="l">
              <a:lnSpc>
                <a:spcPct val="100000"/>
              </a:lnSpc>
              <a:spcBef>
                <a:spcPts val="560"/>
              </a:spcBef>
              <a:spcAft>
                <a:spcPts val="0"/>
              </a:spcAft>
              <a:buClr>
                <a:schemeClr val="dk1"/>
              </a:buClr>
              <a:buSzPts val="2800"/>
              <a:buChar char="–"/>
            </a:pPr>
            <a:r>
              <a:rPr lang="en">
                <a:latin typeface="Calibri"/>
                <a:ea typeface="Calibri"/>
                <a:cs typeface="Calibri"/>
                <a:sym typeface="Calibri"/>
              </a:rPr>
              <a:t> -l  long list (displays lots of info)</a:t>
            </a:r>
            <a:endParaRPr/>
          </a:p>
          <a:p>
            <a:pPr indent="-285750" lvl="1" marL="742950" rtl="0" algn="l">
              <a:lnSpc>
                <a:spcPct val="100000"/>
              </a:lnSpc>
              <a:spcBef>
                <a:spcPts val="560"/>
              </a:spcBef>
              <a:spcAft>
                <a:spcPts val="0"/>
              </a:spcAft>
              <a:buClr>
                <a:schemeClr val="dk1"/>
              </a:buClr>
              <a:buSzPts val="2800"/>
              <a:buChar char="–"/>
            </a:pPr>
            <a:r>
              <a:rPr lang="en">
                <a:latin typeface="Calibri"/>
                <a:ea typeface="Calibri"/>
                <a:cs typeface="Calibri"/>
                <a:sym typeface="Calibri"/>
              </a:rPr>
              <a:t> -t  sort by modification time</a:t>
            </a:r>
            <a:endParaRPr/>
          </a:p>
          <a:p>
            <a:pPr indent="-285750" lvl="1" marL="742950" rtl="0" algn="l">
              <a:lnSpc>
                <a:spcPct val="100000"/>
              </a:lnSpc>
              <a:spcBef>
                <a:spcPts val="560"/>
              </a:spcBef>
              <a:spcAft>
                <a:spcPts val="0"/>
              </a:spcAft>
              <a:buClr>
                <a:schemeClr val="dk1"/>
              </a:buClr>
              <a:buSzPts val="2800"/>
              <a:buChar char="–"/>
            </a:pPr>
            <a:r>
              <a:rPr lang="en">
                <a:latin typeface="Calibri"/>
                <a:ea typeface="Calibri"/>
                <a:cs typeface="Calibri"/>
                <a:sym typeface="Calibri"/>
              </a:rPr>
              <a:t> -S sort by size</a:t>
            </a:r>
            <a:endParaRPr/>
          </a:p>
          <a:p>
            <a:pPr indent="-285750" lvl="1" marL="742950" rtl="0" algn="l">
              <a:lnSpc>
                <a:spcPct val="100000"/>
              </a:lnSpc>
              <a:spcBef>
                <a:spcPts val="560"/>
              </a:spcBef>
              <a:spcAft>
                <a:spcPts val="0"/>
              </a:spcAft>
              <a:buClr>
                <a:schemeClr val="dk1"/>
              </a:buClr>
              <a:buSzPts val="2800"/>
              <a:buChar char="–"/>
            </a:pPr>
            <a:r>
              <a:rPr lang="en">
                <a:latin typeface="Calibri"/>
                <a:ea typeface="Calibri"/>
                <a:cs typeface="Calibri"/>
                <a:sym typeface="Calibri"/>
              </a:rPr>
              <a:t> -h list file sizes in human readable format</a:t>
            </a:r>
            <a:endParaRPr/>
          </a:p>
          <a:p>
            <a:pPr indent="-285750" lvl="1" marL="742950" rtl="0" algn="l">
              <a:lnSpc>
                <a:spcPct val="100000"/>
              </a:lnSpc>
              <a:spcBef>
                <a:spcPts val="560"/>
              </a:spcBef>
              <a:spcAft>
                <a:spcPts val="0"/>
              </a:spcAft>
              <a:buClr>
                <a:schemeClr val="dk1"/>
              </a:buClr>
              <a:buSzPts val="2800"/>
              <a:buChar char="–"/>
            </a:pPr>
            <a:r>
              <a:rPr lang="en">
                <a:latin typeface="Calibri"/>
                <a:ea typeface="Calibri"/>
                <a:cs typeface="Calibri"/>
                <a:sym typeface="Calibri"/>
              </a:rPr>
              <a:t> -r reverse the order</a:t>
            </a:r>
            <a:endParaRPr/>
          </a:p>
          <a:p>
            <a:pPr indent="-342900" lvl="0" marL="342900" rtl="0" algn="l">
              <a:lnSpc>
                <a:spcPct val="100000"/>
              </a:lnSpc>
              <a:spcBef>
                <a:spcPts val="640"/>
              </a:spcBef>
              <a:spcAft>
                <a:spcPts val="0"/>
              </a:spcAft>
              <a:buClr>
                <a:schemeClr val="dk1"/>
              </a:buClr>
              <a:buSzPts val="3200"/>
              <a:buChar char="•"/>
            </a:pPr>
            <a:r>
              <a:rPr lang="en">
                <a:latin typeface="Calibri"/>
                <a:ea typeface="Calibri"/>
                <a:cs typeface="Calibri"/>
                <a:sym typeface="Calibri"/>
              </a:rPr>
              <a:t>Options can be combined: “ls -lh”</a:t>
            </a:r>
            <a:endParaRPr>
              <a:latin typeface="Calibri"/>
              <a:ea typeface="Calibri"/>
              <a:cs typeface="Calibri"/>
              <a:sym typeface="Calibri"/>
            </a:endParaRPr>
          </a:p>
          <a:p>
            <a:pPr indent="-139700" lvl="0" marL="342900" rtl="0" algn="l">
              <a:lnSpc>
                <a:spcPct val="100000"/>
              </a:lnSpc>
              <a:spcBef>
                <a:spcPts val="640"/>
              </a:spcBef>
              <a:spcAft>
                <a:spcPts val="0"/>
              </a:spcAft>
              <a:buClr>
                <a:schemeClr val="dk1"/>
              </a:buClr>
              <a:buSzPts val="3200"/>
              <a:buNone/>
            </a:pPr>
            <a:r>
              <a:t/>
            </a:r>
            <a:endParaRPr>
              <a:latin typeface="Calibri"/>
              <a:ea typeface="Calibri"/>
              <a:cs typeface="Calibri"/>
              <a:sym typeface="Calibri"/>
            </a:endParaRPr>
          </a:p>
        </p:txBody>
      </p:sp>
      <p:sp>
        <p:nvSpPr>
          <p:cNvPr id="356" name="Google Shape;356;p45"/>
          <p:cNvSpPr txBox="1"/>
          <p:nvPr>
            <p:ph idx="12" type="sldNum"/>
          </p:nvPr>
        </p:nvSpPr>
        <p:spPr>
          <a:xfrm>
            <a:off x="6553200" y="4767263"/>
            <a:ext cx="2133600" cy="2738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1" name="Shape 361"/>
        <p:cNvGrpSpPr/>
        <p:nvPr/>
      </p:nvGrpSpPr>
      <p:grpSpPr>
        <a:xfrm>
          <a:off x="0" y="0"/>
          <a:ext cx="0" cy="0"/>
          <a:chOff x="0" y="0"/>
          <a:chExt cx="0" cy="0"/>
        </a:xfrm>
      </p:grpSpPr>
      <p:sp>
        <p:nvSpPr>
          <p:cNvPr id="362" name="Google Shape;362;p46"/>
          <p:cNvSpPr txBox="1"/>
          <p:nvPr>
            <p:ph type="title"/>
          </p:nvPr>
        </p:nvSpPr>
        <p:spPr>
          <a:xfrm>
            <a:off x="320950" y="146353"/>
            <a:ext cx="8229600" cy="8574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4400"/>
              <a:buFont typeface="Calibri"/>
              <a:buNone/>
            </a:pPr>
            <a:r>
              <a:rPr lang="en"/>
              <a:t>Let’s practice!</a:t>
            </a:r>
            <a:endParaRPr/>
          </a:p>
        </p:txBody>
      </p:sp>
      <p:sp>
        <p:nvSpPr>
          <p:cNvPr id="363" name="Google Shape;363;p46"/>
          <p:cNvSpPr/>
          <p:nvPr/>
        </p:nvSpPr>
        <p:spPr>
          <a:xfrm>
            <a:off x="457200" y="1063225"/>
            <a:ext cx="8400600" cy="3160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rgbClr val="000000"/>
                </a:solidFill>
                <a:latin typeface="Courier New"/>
                <a:ea typeface="Courier New"/>
                <a:cs typeface="Courier New"/>
                <a:sym typeface="Courier New"/>
              </a:rPr>
              <a:t>[serghei@login3 test]$ </a:t>
            </a:r>
            <a:r>
              <a:rPr b="1" i="0" lang="en" sz="1800" u="none" cap="none" strike="noStrike">
                <a:solidFill>
                  <a:srgbClr val="000000"/>
                </a:solidFill>
                <a:latin typeface="Courier New"/>
                <a:ea typeface="Courier New"/>
                <a:cs typeface="Courier New"/>
                <a:sym typeface="Courier New"/>
              </a:rPr>
              <a:t>ls</a:t>
            </a:r>
            <a:endParaRPr b="1" i="0" sz="18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rgbClr val="000000"/>
                </a:solidFill>
                <a:latin typeface="Courier New"/>
                <a:ea typeface="Courier New"/>
                <a:cs typeface="Courier New"/>
                <a:sym typeface="Courier New"/>
              </a:rPr>
              <a:t>jdkhfkjdsfhkjsdhfkjsdhfkjhsdjfk  test.txt</a:t>
            </a:r>
            <a:endParaRPr b="0" i="0" sz="18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rgbClr val="000000"/>
                </a:solidFill>
                <a:latin typeface="Courier New"/>
                <a:ea typeface="Courier New"/>
                <a:cs typeface="Courier New"/>
                <a:sym typeface="Courier New"/>
              </a:rPr>
              <a:t>[serghei@login3 test]$ </a:t>
            </a:r>
            <a:r>
              <a:rPr b="1" i="0" lang="en" sz="1800" u="none" cap="none" strike="noStrike">
                <a:solidFill>
                  <a:srgbClr val="000000"/>
                </a:solidFill>
                <a:latin typeface="Courier New"/>
                <a:ea typeface="Courier New"/>
                <a:cs typeface="Courier New"/>
                <a:sym typeface="Courier New"/>
              </a:rPr>
              <a:t>ls -l</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rgbClr val="000000"/>
                </a:solidFill>
                <a:latin typeface="Courier New"/>
                <a:ea typeface="Courier New"/>
                <a:cs typeface="Courier New"/>
                <a:sym typeface="Courier New"/>
              </a:rPr>
              <a:t>total 8</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rgbClr val="000000"/>
                </a:solidFill>
                <a:latin typeface="Courier New"/>
                <a:ea typeface="Courier New"/>
                <a:cs typeface="Courier New"/>
                <a:sym typeface="Courier New"/>
              </a:rPr>
              <a:t>drwxr-xr-x 2 serghei eeskin </a:t>
            </a:r>
            <a:r>
              <a:rPr b="1" i="0" lang="en" sz="1800" u="none" cap="none" strike="noStrike">
                <a:solidFill>
                  <a:srgbClr val="000000"/>
                </a:solidFill>
                <a:latin typeface="Courier New"/>
                <a:ea typeface="Courier New"/>
                <a:cs typeface="Courier New"/>
                <a:sym typeface="Courier New"/>
              </a:rPr>
              <a:t>4096</a:t>
            </a:r>
            <a:r>
              <a:rPr b="0" i="0" lang="en" sz="1800" u="none" cap="none" strike="noStrike">
                <a:solidFill>
                  <a:srgbClr val="000000"/>
                </a:solidFill>
                <a:latin typeface="Courier New"/>
                <a:ea typeface="Courier New"/>
                <a:cs typeface="Courier New"/>
                <a:sym typeface="Courier New"/>
              </a:rPr>
              <a:t> Sep  8 09:35 jdkhfkjdsfhkjsdhfkjsdhfkjhsdjfk</a:t>
            </a:r>
            <a:endParaRPr b="0" i="0" sz="18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rgbClr val="000000"/>
                </a:solidFill>
                <a:latin typeface="Courier New"/>
                <a:ea typeface="Courier New"/>
                <a:cs typeface="Courier New"/>
                <a:sym typeface="Courier New"/>
              </a:rPr>
              <a:t>-rw-r--r-- 1 serghei eeskin   80 Sep  8 09:50 test.txt</a:t>
            </a:r>
            <a:endParaRPr b="0" i="0" sz="18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rgbClr val="000000"/>
                </a:solidFill>
                <a:latin typeface="Courier New"/>
                <a:ea typeface="Courier New"/>
                <a:cs typeface="Courier New"/>
                <a:sym typeface="Courier New"/>
              </a:rPr>
              <a:t>[serghei@login3 test]$ </a:t>
            </a:r>
            <a:r>
              <a:rPr b="1" i="0" lang="en" sz="1800" u="none" cap="none" strike="noStrike">
                <a:solidFill>
                  <a:srgbClr val="000000"/>
                </a:solidFill>
                <a:latin typeface="Courier New"/>
                <a:ea typeface="Courier New"/>
                <a:cs typeface="Courier New"/>
                <a:sym typeface="Courier New"/>
              </a:rPr>
              <a:t>ls -lh</a:t>
            </a:r>
            <a:endParaRPr b="1" i="0" sz="18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rgbClr val="000000"/>
                </a:solidFill>
                <a:latin typeface="Courier New"/>
                <a:ea typeface="Courier New"/>
                <a:cs typeface="Courier New"/>
                <a:sym typeface="Courier New"/>
              </a:rPr>
              <a:t>total 8.0K</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rgbClr val="000000"/>
                </a:solidFill>
                <a:latin typeface="Courier New"/>
                <a:ea typeface="Courier New"/>
                <a:cs typeface="Courier New"/>
                <a:sym typeface="Courier New"/>
              </a:rPr>
              <a:t>drwxr-xr-x 2 serghei eeskin</a:t>
            </a:r>
            <a:r>
              <a:rPr b="1" i="0" lang="en" sz="1800" u="none" cap="none" strike="noStrike">
                <a:solidFill>
                  <a:srgbClr val="000000"/>
                </a:solidFill>
                <a:latin typeface="Courier New"/>
                <a:ea typeface="Courier New"/>
                <a:cs typeface="Courier New"/>
                <a:sym typeface="Courier New"/>
              </a:rPr>
              <a:t> 4.0K </a:t>
            </a:r>
            <a:r>
              <a:rPr b="0" i="0" lang="en" sz="1800" u="none" cap="none" strike="noStrike">
                <a:solidFill>
                  <a:srgbClr val="000000"/>
                </a:solidFill>
                <a:latin typeface="Courier New"/>
                <a:ea typeface="Courier New"/>
                <a:cs typeface="Courier New"/>
                <a:sym typeface="Courier New"/>
              </a:rPr>
              <a:t>Sep  8 09:35 jdkhfkjdsfhkjsdhfkjsdhfkjhsdjfk</a:t>
            </a:r>
            <a:endParaRPr b="0" i="0" sz="18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rgbClr val="000000"/>
                </a:solidFill>
                <a:latin typeface="Courier New"/>
                <a:ea typeface="Courier New"/>
                <a:cs typeface="Courier New"/>
                <a:sym typeface="Courier New"/>
              </a:rPr>
              <a:t>-rw-r--r-- 1 serghei eeskin   80 Sep  8 09:50 test.txt</a:t>
            </a:r>
            <a:endParaRPr b="0" i="0" sz="1800" u="none" cap="none" strike="noStrike">
              <a:solidFill>
                <a:srgbClr val="000000"/>
              </a:solidFill>
              <a:latin typeface="Courier New"/>
              <a:ea typeface="Courier New"/>
              <a:cs typeface="Courier New"/>
              <a:sym typeface="Courier New"/>
            </a:endParaRPr>
          </a:p>
        </p:txBody>
      </p:sp>
      <p:sp>
        <p:nvSpPr>
          <p:cNvPr id="364" name="Google Shape;364;p46"/>
          <p:cNvSpPr txBox="1"/>
          <p:nvPr>
            <p:ph idx="12" type="sldNum"/>
          </p:nvPr>
        </p:nvSpPr>
        <p:spPr>
          <a:xfrm>
            <a:off x="6553200" y="4767263"/>
            <a:ext cx="2133600" cy="2738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
              <a:t>‹#›</a:t>
            </a:fld>
            <a:endParaRPr/>
          </a:p>
        </p:txBody>
      </p:sp>
      <p:pic>
        <p:nvPicPr>
          <p:cNvPr id="365" name="Google Shape;365;p46"/>
          <p:cNvPicPr preferRelativeResize="0"/>
          <p:nvPr/>
        </p:nvPicPr>
        <p:blipFill rotWithShape="1">
          <a:blip r:embed="rId3">
            <a:alphaModFix/>
          </a:blip>
          <a:srcRect b="0" l="0" r="0" t="0"/>
          <a:stretch/>
        </p:blipFill>
        <p:spPr>
          <a:xfrm>
            <a:off x="6984450" y="-52325"/>
            <a:ext cx="1478295" cy="10559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369" name="Shape 369"/>
        <p:cNvGrpSpPr/>
        <p:nvPr/>
      </p:nvGrpSpPr>
      <p:grpSpPr>
        <a:xfrm>
          <a:off x="0" y="0"/>
          <a:ext cx="0" cy="0"/>
          <a:chOff x="0" y="0"/>
          <a:chExt cx="0" cy="0"/>
        </a:xfrm>
      </p:grpSpPr>
      <p:sp>
        <p:nvSpPr>
          <p:cNvPr id="370" name="Google Shape;370;p47"/>
          <p:cNvSpPr txBox="1"/>
          <p:nvPr>
            <p:ph type="title"/>
          </p:nvPr>
        </p:nvSpPr>
        <p:spPr>
          <a:xfrm>
            <a:off x="628650" y="273844"/>
            <a:ext cx="7886700" cy="994172"/>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4400"/>
              <a:buFont typeface="Calibri"/>
              <a:buNone/>
            </a:pPr>
            <a:r>
              <a:rPr lang="en"/>
              <a:t>How to know more?</a:t>
            </a:r>
            <a:endParaRPr/>
          </a:p>
        </p:txBody>
      </p:sp>
      <p:sp>
        <p:nvSpPr>
          <p:cNvPr id="371" name="Google Shape;371;p47"/>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600"/>
              </a:spcAft>
              <a:buClr>
                <a:srgbClr val="000000"/>
              </a:buClr>
              <a:buSzPts val="1200"/>
              <a:buFont typeface="Arial"/>
              <a:buNone/>
            </a:pPr>
            <a:fld id="{00000000-1234-1234-1234-123412341234}" type="slidenum">
              <a:rPr lang="en"/>
              <a:t>‹#›</a:t>
            </a:fld>
            <a:endParaRPr/>
          </a:p>
        </p:txBody>
      </p:sp>
      <p:grpSp>
        <p:nvGrpSpPr>
          <p:cNvPr id="372" name="Google Shape;372;p47"/>
          <p:cNvGrpSpPr/>
          <p:nvPr/>
        </p:nvGrpSpPr>
        <p:grpSpPr>
          <a:xfrm>
            <a:off x="656999" y="1650970"/>
            <a:ext cx="7830001" cy="2700001"/>
            <a:chOff x="28349" y="375668"/>
            <a:chExt cx="7830001" cy="3600001"/>
          </a:xfrm>
        </p:grpSpPr>
        <p:sp>
          <p:nvSpPr>
            <p:cNvPr id="373" name="Google Shape;373;p47"/>
            <p:cNvSpPr/>
            <p:nvPr/>
          </p:nvSpPr>
          <p:spPr>
            <a:xfrm>
              <a:off x="730349" y="375668"/>
              <a:ext cx="2196000" cy="2196000"/>
            </a:xfrm>
            <a:prstGeom prst="round2DiagRect">
              <a:avLst>
                <a:gd fmla="val 29727" name="adj1"/>
                <a:gd fmla="val 0" name="adj2"/>
              </a:avLst>
            </a:prstGeom>
            <a:solidFill>
              <a:srgbClr val="BF50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47"/>
            <p:cNvSpPr/>
            <p:nvPr/>
          </p:nvSpPr>
          <p:spPr>
            <a:xfrm>
              <a:off x="1198349" y="843669"/>
              <a:ext cx="1260000" cy="1260000"/>
            </a:xfrm>
            <a:prstGeom prst="rect">
              <a:avLst/>
            </a:prstGeom>
            <a:blipFill rotWithShape="1">
              <a:blip r:embed="rId3">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47"/>
            <p:cNvSpPr/>
            <p:nvPr/>
          </p:nvSpPr>
          <p:spPr>
            <a:xfrm>
              <a:off x="28349" y="3255669"/>
              <a:ext cx="3600000" cy="72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47"/>
            <p:cNvSpPr txBox="1"/>
            <p:nvPr/>
          </p:nvSpPr>
          <p:spPr>
            <a:xfrm>
              <a:off x="28349" y="3255669"/>
              <a:ext cx="3600000" cy="720000"/>
            </a:xfrm>
            <a:prstGeom prst="rect">
              <a:avLst/>
            </a:prstGeom>
            <a:noFill/>
            <a:ln>
              <a:noFill/>
            </a:ln>
          </p:spPr>
          <p:txBody>
            <a:bodyPr anchorCtr="0" anchor="t" bIns="0" lIns="0" spcFirstLastPara="1" rIns="0" wrap="square" tIns="0">
              <a:noAutofit/>
            </a:bodyPr>
            <a:lstStyle/>
            <a:p>
              <a:pPr indent="0" lvl="0" marL="0" marR="0" rtl="0" algn="ctr">
                <a:lnSpc>
                  <a:spcPct val="90000"/>
                </a:lnSpc>
                <a:spcBef>
                  <a:spcPts val="0"/>
                </a:spcBef>
                <a:spcAft>
                  <a:spcPts val="0"/>
                </a:spcAft>
                <a:buClr>
                  <a:srgbClr val="000000"/>
                </a:buClr>
                <a:buSzPts val="4400"/>
                <a:buFont typeface="Arial"/>
                <a:buNone/>
              </a:pPr>
              <a:r>
                <a:rPr b="0" i="0" lang="en" sz="4400" u="none" cap="none" strike="noStrike">
                  <a:solidFill>
                    <a:srgbClr val="000000"/>
                  </a:solidFill>
                  <a:latin typeface="Arial"/>
                  <a:ea typeface="Arial"/>
                  <a:cs typeface="Arial"/>
                  <a:sym typeface="Arial"/>
                </a:rPr>
                <a:t>MANUAL </a:t>
              </a:r>
              <a:endParaRPr b="0" i="0" sz="4400" u="none" cap="none" strike="noStrike">
                <a:solidFill>
                  <a:srgbClr val="000000"/>
                </a:solidFill>
                <a:latin typeface="Arial"/>
                <a:ea typeface="Arial"/>
                <a:cs typeface="Arial"/>
                <a:sym typeface="Arial"/>
              </a:endParaRPr>
            </a:p>
          </p:txBody>
        </p:sp>
        <p:sp>
          <p:nvSpPr>
            <p:cNvPr id="377" name="Google Shape;377;p47"/>
            <p:cNvSpPr/>
            <p:nvPr/>
          </p:nvSpPr>
          <p:spPr>
            <a:xfrm>
              <a:off x="4960350" y="375668"/>
              <a:ext cx="2196000" cy="2196000"/>
            </a:xfrm>
            <a:prstGeom prst="round2DiagRect">
              <a:avLst>
                <a:gd fmla="val 29727" name="adj1"/>
                <a:gd fmla="val 0" name="adj2"/>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47"/>
            <p:cNvSpPr/>
            <p:nvPr/>
          </p:nvSpPr>
          <p:spPr>
            <a:xfrm>
              <a:off x="5428350" y="843669"/>
              <a:ext cx="1260000" cy="1260000"/>
            </a:xfrm>
            <a:prstGeom prst="rect">
              <a:avLst/>
            </a:prstGeom>
            <a:blipFill rotWithShape="1">
              <a:blip r:embed="rId4">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47"/>
            <p:cNvSpPr/>
            <p:nvPr/>
          </p:nvSpPr>
          <p:spPr>
            <a:xfrm>
              <a:off x="4258350" y="3255669"/>
              <a:ext cx="3600000" cy="72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47"/>
            <p:cNvSpPr txBox="1"/>
            <p:nvPr/>
          </p:nvSpPr>
          <p:spPr>
            <a:xfrm>
              <a:off x="4258350" y="3255669"/>
              <a:ext cx="3600000" cy="720000"/>
            </a:xfrm>
            <a:prstGeom prst="rect">
              <a:avLst/>
            </a:prstGeom>
            <a:noFill/>
            <a:ln>
              <a:noFill/>
            </a:ln>
          </p:spPr>
          <p:txBody>
            <a:bodyPr anchorCtr="0" anchor="t" bIns="0" lIns="0" spcFirstLastPara="1" rIns="0" wrap="square" tIns="0">
              <a:noAutofit/>
            </a:bodyPr>
            <a:lstStyle/>
            <a:p>
              <a:pPr indent="0" lvl="0" marL="0" marR="0" rtl="0" algn="ctr">
                <a:lnSpc>
                  <a:spcPct val="90000"/>
                </a:lnSpc>
                <a:spcBef>
                  <a:spcPts val="0"/>
                </a:spcBef>
                <a:spcAft>
                  <a:spcPts val="0"/>
                </a:spcAft>
                <a:buClr>
                  <a:srgbClr val="000000"/>
                </a:buClr>
                <a:buSzPts val="4400"/>
                <a:buFont typeface="Arial"/>
                <a:buNone/>
              </a:pPr>
              <a:r>
                <a:rPr b="0" i="0" lang="en" sz="4400" u="none" cap="none" strike="noStrike">
                  <a:solidFill>
                    <a:srgbClr val="000000"/>
                  </a:solidFill>
                  <a:latin typeface="Arial"/>
                  <a:ea typeface="Arial"/>
                  <a:cs typeface="Arial"/>
                  <a:sym typeface="Arial"/>
                </a:rPr>
                <a:t>GOOGLE</a:t>
              </a:r>
              <a:endParaRPr b="0" i="0" sz="4400" u="none" cap="none" strike="noStrike">
                <a:solidFill>
                  <a:srgbClr val="000000"/>
                </a:solidFill>
                <a:latin typeface="Arial"/>
                <a:ea typeface="Arial"/>
                <a:cs typeface="Arial"/>
                <a:sym typeface="Arial"/>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4" name="Shape 384"/>
        <p:cNvGrpSpPr/>
        <p:nvPr/>
      </p:nvGrpSpPr>
      <p:grpSpPr>
        <a:xfrm>
          <a:off x="0" y="0"/>
          <a:ext cx="0" cy="0"/>
          <a:chOff x="0" y="0"/>
          <a:chExt cx="0" cy="0"/>
        </a:xfrm>
      </p:grpSpPr>
      <p:sp>
        <p:nvSpPr>
          <p:cNvPr id="385" name="Google Shape;385;p48"/>
          <p:cNvSpPr txBox="1"/>
          <p:nvPr>
            <p:ph type="title"/>
          </p:nvPr>
        </p:nvSpPr>
        <p:spPr>
          <a:xfrm>
            <a:off x="457200" y="106792"/>
            <a:ext cx="8229600" cy="85725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4400"/>
              <a:buFont typeface="Calibri"/>
              <a:buNone/>
            </a:pPr>
            <a:r>
              <a:rPr lang="en"/>
              <a:t>Command : man</a:t>
            </a:r>
            <a:endParaRPr/>
          </a:p>
        </p:txBody>
      </p:sp>
      <p:sp>
        <p:nvSpPr>
          <p:cNvPr id="386" name="Google Shape;386;p48"/>
          <p:cNvSpPr txBox="1"/>
          <p:nvPr>
            <p:ph idx="1" type="body"/>
          </p:nvPr>
        </p:nvSpPr>
        <p:spPr>
          <a:xfrm>
            <a:off x="457200" y="964042"/>
            <a:ext cx="8229600" cy="810842"/>
          </a:xfrm>
          <a:prstGeom prst="rect">
            <a:avLst/>
          </a:prstGeom>
          <a:no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Clr>
                <a:schemeClr val="dk1"/>
              </a:buClr>
              <a:buSzPts val="3200"/>
              <a:buChar char="•"/>
            </a:pPr>
            <a:r>
              <a:rPr lang="en"/>
              <a:t>displays manual pages</a:t>
            </a:r>
            <a:endParaRPr/>
          </a:p>
        </p:txBody>
      </p:sp>
      <p:sp>
        <p:nvSpPr>
          <p:cNvPr id="387" name="Google Shape;387;p48"/>
          <p:cNvSpPr txBox="1"/>
          <p:nvPr/>
        </p:nvSpPr>
        <p:spPr>
          <a:xfrm>
            <a:off x="2122119" y="4223353"/>
            <a:ext cx="1498200" cy="276975"/>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en" sz="1800" u="none" cap="none" strike="noStrike">
                <a:solidFill>
                  <a:schemeClr val="dk1"/>
                </a:solidFill>
                <a:latin typeface="Calibri"/>
                <a:ea typeface="Calibri"/>
                <a:cs typeface="Calibri"/>
                <a:sym typeface="Calibri"/>
              </a:rPr>
              <a:t>press q </a:t>
            </a:r>
            <a:r>
              <a:rPr b="0" i="0" lang="en" sz="1800" u="none" cap="none" strike="noStrike">
                <a:solidFill>
                  <a:schemeClr val="dk1"/>
                </a:solidFill>
                <a:latin typeface="Calibri"/>
                <a:ea typeface="Calibri"/>
                <a:cs typeface="Calibri"/>
                <a:sym typeface="Calibri"/>
              </a:rPr>
              <a:t>to</a:t>
            </a:r>
            <a:endParaRPr b="0" i="0" sz="1800" u="none" cap="none" strike="noStrike">
              <a:solidFill>
                <a:schemeClr val="dk1"/>
              </a:solidFill>
              <a:latin typeface="Calibri"/>
              <a:ea typeface="Calibri"/>
              <a:cs typeface="Calibri"/>
              <a:sym typeface="Calibri"/>
            </a:endParaRPr>
          </a:p>
        </p:txBody>
      </p:sp>
      <p:sp>
        <p:nvSpPr>
          <p:cNvPr id="388" name="Google Shape;388;p48"/>
          <p:cNvSpPr txBox="1"/>
          <p:nvPr>
            <p:ph idx="12" type="sldNum"/>
          </p:nvPr>
        </p:nvSpPr>
        <p:spPr>
          <a:xfrm>
            <a:off x="6553200" y="4767263"/>
            <a:ext cx="2133600" cy="2738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
              <a:t>‹#›</a:t>
            </a:fld>
            <a:endParaRPr/>
          </a:p>
        </p:txBody>
      </p:sp>
      <p:sp>
        <p:nvSpPr>
          <p:cNvPr id="389" name="Google Shape;389;p48"/>
          <p:cNvSpPr/>
          <p:nvPr/>
        </p:nvSpPr>
        <p:spPr>
          <a:xfrm>
            <a:off x="1144300" y="1571050"/>
            <a:ext cx="7379700" cy="3572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 sz="2000" u="none" cap="none" strike="noStrike">
                <a:solidFill>
                  <a:srgbClr val="000000"/>
                </a:solidFill>
                <a:latin typeface="Courier New"/>
                <a:ea typeface="Courier New"/>
                <a:cs typeface="Courier New"/>
                <a:sym typeface="Courier New"/>
              </a:rPr>
              <a:t>[serghei@login3 test]$ </a:t>
            </a:r>
            <a:r>
              <a:rPr b="1" i="0" lang="en" sz="2000" u="none" cap="none" strike="noStrike">
                <a:solidFill>
                  <a:schemeClr val="dk1"/>
                </a:solidFill>
                <a:latin typeface="Courier New"/>
                <a:ea typeface="Courier New"/>
                <a:cs typeface="Courier New"/>
                <a:sym typeface="Courier New"/>
              </a:rPr>
              <a:t>man ls</a:t>
            </a:r>
            <a:endParaRPr sz="2000"/>
          </a:p>
          <a:p>
            <a:pPr indent="0" lvl="0" marL="0" marR="0" rtl="0" algn="l">
              <a:lnSpc>
                <a:spcPct val="100000"/>
              </a:lnSpc>
              <a:spcBef>
                <a:spcPts val="0"/>
              </a:spcBef>
              <a:spcAft>
                <a:spcPts val="0"/>
              </a:spcAft>
              <a:buNone/>
            </a:pPr>
            <a:r>
              <a:t/>
            </a:r>
            <a:endParaRPr b="0" i="0" sz="2000" u="none" cap="none" strike="noStrike">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None/>
            </a:pPr>
            <a:r>
              <a:rPr b="0" i="0" lang="en" sz="2000" u="none" cap="none" strike="noStrike">
                <a:solidFill>
                  <a:schemeClr val="dk1"/>
                </a:solidFill>
                <a:latin typeface="Courier New"/>
                <a:ea typeface="Courier New"/>
                <a:cs typeface="Courier New"/>
                <a:sym typeface="Courier New"/>
              </a:rPr>
              <a:t>LS(1)                     BSD General Commands Manual                    LS(1)</a:t>
            </a:r>
            <a:endParaRPr sz="2000"/>
          </a:p>
          <a:p>
            <a:pPr indent="0" lvl="0" marL="0" marR="0" rtl="0" algn="l">
              <a:lnSpc>
                <a:spcPct val="100000"/>
              </a:lnSpc>
              <a:spcBef>
                <a:spcPts val="0"/>
              </a:spcBef>
              <a:spcAft>
                <a:spcPts val="0"/>
              </a:spcAft>
              <a:buNone/>
            </a:pPr>
            <a:br>
              <a:rPr b="0" i="0" lang="en" sz="2000" u="none" cap="none" strike="noStrike">
                <a:solidFill>
                  <a:schemeClr val="dk1"/>
                </a:solidFill>
                <a:latin typeface="Courier New"/>
                <a:ea typeface="Courier New"/>
                <a:cs typeface="Courier New"/>
                <a:sym typeface="Courier New"/>
              </a:rPr>
            </a:br>
            <a:endParaRPr b="0" i="0" sz="2000" u="none" cap="none" strike="noStrike">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None/>
            </a:pPr>
            <a:r>
              <a:rPr b="0" i="0" lang="en" sz="2000" u="none" cap="none" strike="noStrike">
                <a:solidFill>
                  <a:schemeClr val="dk1"/>
                </a:solidFill>
                <a:latin typeface="Courier New"/>
                <a:ea typeface="Courier New"/>
                <a:cs typeface="Courier New"/>
                <a:sym typeface="Courier New"/>
              </a:rPr>
              <a:t>NAME</a:t>
            </a:r>
            <a:endParaRPr sz="2000"/>
          </a:p>
          <a:p>
            <a:pPr indent="0" lvl="0" marL="0" marR="0" rtl="0" algn="l">
              <a:lnSpc>
                <a:spcPct val="100000"/>
              </a:lnSpc>
              <a:spcBef>
                <a:spcPts val="0"/>
              </a:spcBef>
              <a:spcAft>
                <a:spcPts val="0"/>
              </a:spcAft>
              <a:buNone/>
            </a:pPr>
            <a:r>
              <a:rPr b="0" i="0" lang="en" sz="2000" u="none" cap="none" strike="noStrike">
                <a:solidFill>
                  <a:schemeClr val="dk1"/>
                </a:solidFill>
                <a:latin typeface="Courier New"/>
                <a:ea typeface="Courier New"/>
                <a:cs typeface="Courier New"/>
                <a:sym typeface="Courier New"/>
              </a:rPr>
              <a:t>     ls -- list directory contents</a:t>
            </a:r>
            <a:endParaRPr sz="2000"/>
          </a:p>
          <a:p>
            <a:pPr indent="0" lvl="0" marL="0" marR="0" rtl="0" algn="l">
              <a:lnSpc>
                <a:spcPct val="100000"/>
              </a:lnSpc>
              <a:spcBef>
                <a:spcPts val="0"/>
              </a:spcBef>
              <a:spcAft>
                <a:spcPts val="0"/>
              </a:spcAft>
              <a:buNone/>
            </a:pPr>
            <a:br>
              <a:rPr b="0" i="0" lang="en" sz="2000" u="none" cap="none" strike="noStrike">
                <a:solidFill>
                  <a:schemeClr val="dk1"/>
                </a:solidFill>
                <a:latin typeface="Courier New"/>
                <a:ea typeface="Courier New"/>
                <a:cs typeface="Courier New"/>
                <a:sym typeface="Courier New"/>
              </a:rPr>
            </a:br>
            <a:endParaRPr b="0" i="0" sz="2000" u="none" cap="none" strike="noStrike">
              <a:solidFill>
                <a:schemeClr val="dk1"/>
              </a:solidFill>
              <a:latin typeface="Courier New"/>
              <a:ea typeface="Courier New"/>
              <a:cs typeface="Courier New"/>
              <a:sym typeface="Courier New"/>
            </a:endParaRPr>
          </a:p>
        </p:txBody>
      </p:sp>
      <p:pic>
        <p:nvPicPr>
          <p:cNvPr id="390" name="Google Shape;390;p48"/>
          <p:cNvPicPr preferRelativeResize="0"/>
          <p:nvPr/>
        </p:nvPicPr>
        <p:blipFill rotWithShape="1">
          <a:blip r:embed="rId3">
            <a:alphaModFix/>
          </a:blip>
          <a:srcRect b="0" l="0" r="0" t="0"/>
          <a:stretch/>
        </p:blipFill>
        <p:spPr>
          <a:xfrm>
            <a:off x="3620319" y="4139645"/>
            <a:ext cx="1017959" cy="810842"/>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4" name="Shape 394"/>
        <p:cNvGrpSpPr/>
        <p:nvPr/>
      </p:nvGrpSpPr>
      <p:grpSpPr>
        <a:xfrm>
          <a:off x="0" y="0"/>
          <a:ext cx="0" cy="0"/>
          <a:chOff x="0" y="0"/>
          <a:chExt cx="0" cy="0"/>
        </a:xfrm>
      </p:grpSpPr>
      <p:pic>
        <p:nvPicPr>
          <p:cNvPr id="395" name="Google Shape;395;p49"/>
          <p:cNvPicPr preferRelativeResize="0"/>
          <p:nvPr/>
        </p:nvPicPr>
        <p:blipFill rotWithShape="1">
          <a:blip r:embed="rId3">
            <a:alphaModFix/>
          </a:blip>
          <a:srcRect b="0" l="0" r="0" t="0"/>
          <a:stretch/>
        </p:blipFill>
        <p:spPr>
          <a:xfrm>
            <a:off x="152400" y="114300"/>
            <a:ext cx="6629399" cy="4887778"/>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9" name="Shape 399"/>
        <p:cNvGrpSpPr/>
        <p:nvPr/>
      </p:nvGrpSpPr>
      <p:grpSpPr>
        <a:xfrm>
          <a:off x="0" y="0"/>
          <a:ext cx="0" cy="0"/>
          <a:chOff x="0" y="0"/>
          <a:chExt cx="0" cy="0"/>
        </a:xfrm>
      </p:grpSpPr>
      <p:sp>
        <p:nvSpPr>
          <p:cNvPr id="400" name="Google Shape;400;p50"/>
          <p:cNvSpPr txBox="1"/>
          <p:nvPr>
            <p:ph type="title"/>
          </p:nvPr>
        </p:nvSpPr>
        <p:spPr>
          <a:xfrm>
            <a:off x="457200" y="205978"/>
            <a:ext cx="8229600" cy="85725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4400"/>
              <a:buFont typeface="Arial"/>
              <a:buNone/>
            </a:pPr>
            <a:r>
              <a:rPr lang="en">
                <a:latin typeface="Arial"/>
                <a:ea typeface="Arial"/>
                <a:cs typeface="Arial"/>
                <a:sym typeface="Arial"/>
              </a:rPr>
              <a:t>General Syntax: * </a:t>
            </a:r>
            <a:endParaRPr/>
          </a:p>
        </p:txBody>
      </p:sp>
      <p:sp>
        <p:nvSpPr>
          <p:cNvPr id="401" name="Google Shape;401;p50"/>
          <p:cNvSpPr txBox="1"/>
          <p:nvPr>
            <p:ph idx="1" type="body"/>
          </p:nvPr>
        </p:nvSpPr>
        <p:spPr>
          <a:xfrm>
            <a:off x="457200" y="1200150"/>
            <a:ext cx="8229600" cy="3394472"/>
          </a:xfrm>
          <a:prstGeom prst="rect">
            <a:avLst/>
          </a:prstGeom>
          <a:no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Clr>
                <a:schemeClr val="dk1"/>
              </a:buClr>
              <a:buSzPts val="3200"/>
              <a:buChar char="•"/>
            </a:pPr>
            <a:r>
              <a:rPr lang="en">
                <a:latin typeface="Arial"/>
                <a:ea typeface="Arial"/>
                <a:cs typeface="Arial"/>
                <a:sym typeface="Arial"/>
              </a:rPr>
              <a:t>“*” can be used as a wildcard in Unix</a:t>
            </a:r>
            <a:endParaRPr>
              <a:latin typeface="Arial"/>
              <a:ea typeface="Arial"/>
              <a:cs typeface="Arial"/>
              <a:sym typeface="Arial"/>
            </a:endParaRPr>
          </a:p>
          <a:p>
            <a:pPr indent="-139700" lvl="0" marL="342900" rtl="0" algn="l">
              <a:lnSpc>
                <a:spcPct val="100000"/>
              </a:lnSpc>
              <a:spcBef>
                <a:spcPts val="640"/>
              </a:spcBef>
              <a:spcAft>
                <a:spcPts val="0"/>
              </a:spcAft>
              <a:buClr>
                <a:schemeClr val="dk1"/>
              </a:buClr>
              <a:buSzPts val="3200"/>
              <a:buNone/>
            </a:pPr>
            <a:r>
              <a:t/>
            </a:r>
            <a:endParaRPr/>
          </a:p>
        </p:txBody>
      </p:sp>
      <p:sp>
        <p:nvSpPr>
          <p:cNvPr id="402" name="Google Shape;402;p50"/>
          <p:cNvSpPr/>
          <p:nvPr/>
        </p:nvSpPr>
        <p:spPr>
          <a:xfrm>
            <a:off x="844883" y="1899313"/>
            <a:ext cx="7401837" cy="235449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200"/>
              <a:buFont typeface="Arial"/>
              <a:buNone/>
            </a:pPr>
            <a:r>
              <a:rPr b="0" i="0" lang="en" sz="2200" u="none" cap="none" strike="noStrike">
                <a:solidFill>
                  <a:srgbClr val="000000"/>
                </a:solidFill>
                <a:latin typeface="Courier New"/>
                <a:ea typeface="Courier New"/>
                <a:cs typeface="Courier New"/>
                <a:sym typeface="Courier New"/>
              </a:rPr>
              <a:t>[serghei@login3 test]$ </a:t>
            </a:r>
            <a:r>
              <a:rPr b="1" i="0" lang="en" sz="2200" u="none" cap="none" strike="noStrike">
                <a:solidFill>
                  <a:srgbClr val="000000"/>
                </a:solidFill>
                <a:latin typeface="Courier New"/>
                <a:ea typeface="Courier New"/>
                <a:cs typeface="Courier New"/>
                <a:sym typeface="Courier New"/>
              </a:rPr>
              <a:t>ls *txt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200"/>
              <a:buFont typeface="Arial"/>
              <a:buNone/>
            </a:pPr>
            <a:r>
              <a:rPr b="0" i="0" lang="en" sz="2200" u="none" cap="none" strike="noStrike">
                <a:solidFill>
                  <a:srgbClr val="000000"/>
                </a:solidFill>
                <a:latin typeface="Courier New"/>
                <a:ea typeface="Courier New"/>
                <a:cs typeface="Courier New"/>
                <a:sym typeface="Courier New"/>
              </a:rPr>
              <a:t>test.txt</a:t>
            </a:r>
            <a:endParaRPr b="0" i="0" sz="22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2200"/>
              <a:buFont typeface="Arial"/>
              <a:buNone/>
            </a:pPr>
            <a:r>
              <a:rPr b="0" i="0" lang="en" sz="2200" u="none" cap="none" strike="noStrike">
                <a:solidFill>
                  <a:srgbClr val="000000"/>
                </a:solidFill>
                <a:latin typeface="Courier New"/>
                <a:ea typeface="Courier New"/>
                <a:cs typeface="Courier New"/>
                <a:sym typeface="Courier New"/>
              </a:rPr>
              <a:t>[serghei@login3 test]$ </a:t>
            </a:r>
            <a:r>
              <a:rPr b="1" i="0" lang="en" sz="2200" u="none" cap="none" strike="noStrike">
                <a:solidFill>
                  <a:srgbClr val="000000"/>
                </a:solidFill>
                <a:latin typeface="Courier New"/>
                <a:ea typeface="Courier New"/>
                <a:cs typeface="Courier New"/>
                <a:sym typeface="Courier New"/>
              </a:rPr>
              <a:t>ls t*g</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200"/>
              <a:buFont typeface="Arial"/>
              <a:buNone/>
            </a:pPr>
            <a:r>
              <a:rPr b="0" i="0" lang="en" sz="2200" u="none" cap="none" strike="noStrike">
                <a:solidFill>
                  <a:srgbClr val="000000"/>
                </a:solidFill>
                <a:latin typeface="Courier New"/>
                <a:ea typeface="Courier New"/>
                <a:cs typeface="Courier New"/>
                <a:sym typeface="Courier New"/>
              </a:rPr>
              <a:t>test.log</a:t>
            </a:r>
            <a:endParaRPr b="0" i="0" sz="22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2200"/>
              <a:buFont typeface="Arial"/>
              <a:buNone/>
            </a:pPr>
            <a:r>
              <a:rPr b="0" i="0" lang="en" sz="2200" u="none" cap="none" strike="noStrike">
                <a:solidFill>
                  <a:srgbClr val="000000"/>
                </a:solidFill>
                <a:latin typeface="Courier New"/>
                <a:ea typeface="Courier New"/>
                <a:cs typeface="Courier New"/>
                <a:sym typeface="Courier New"/>
              </a:rPr>
              <a:t>[serghei@login3 test]$ </a:t>
            </a:r>
            <a:r>
              <a:rPr b="1" i="0" lang="en" sz="2200" u="none" cap="none" strike="noStrike">
                <a:solidFill>
                  <a:srgbClr val="000000"/>
                </a:solidFill>
                <a:latin typeface="Courier New"/>
                <a:ea typeface="Courier New"/>
                <a:cs typeface="Courier New"/>
                <a:sym typeface="Courier New"/>
              </a:rPr>
              <a:t>ls t*</a:t>
            </a:r>
            <a:endParaRPr b="1" i="0" sz="22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2200"/>
              <a:buFont typeface="Arial"/>
              <a:buNone/>
            </a:pPr>
            <a:r>
              <a:rPr b="0" i="0" lang="en" sz="2200" u="none" cap="none" strike="noStrike">
                <a:solidFill>
                  <a:srgbClr val="000000"/>
                </a:solidFill>
                <a:latin typeface="Courier New"/>
                <a:ea typeface="Courier New"/>
                <a:cs typeface="Courier New"/>
                <a:sym typeface="Courier New"/>
              </a:rPr>
              <a:t>test.log</a:t>
            </a:r>
            <a:endParaRPr b="0" i="0" sz="22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2200"/>
              <a:buFont typeface="Arial"/>
              <a:buNone/>
            </a:pPr>
            <a:r>
              <a:rPr b="0" i="0" lang="en" sz="2200" u="none" cap="none" strike="noStrike">
                <a:solidFill>
                  <a:srgbClr val="000000"/>
                </a:solidFill>
                <a:latin typeface="Courier New"/>
                <a:ea typeface="Courier New"/>
                <a:cs typeface="Courier New"/>
                <a:sym typeface="Courier New"/>
              </a:rPr>
              <a:t>test.txt</a:t>
            </a:r>
            <a:endParaRPr b="0" i="0" sz="2200" u="none" cap="none" strike="noStrike">
              <a:solidFill>
                <a:srgbClr val="000000"/>
              </a:solidFill>
              <a:latin typeface="Courier New"/>
              <a:ea typeface="Courier New"/>
              <a:cs typeface="Courier New"/>
              <a:sym typeface="Courier New"/>
            </a:endParaRPr>
          </a:p>
        </p:txBody>
      </p:sp>
      <p:sp>
        <p:nvSpPr>
          <p:cNvPr id="403" name="Google Shape;403;p50"/>
          <p:cNvSpPr txBox="1"/>
          <p:nvPr>
            <p:ph idx="12" type="sldNum"/>
          </p:nvPr>
        </p:nvSpPr>
        <p:spPr>
          <a:xfrm>
            <a:off x="6553200" y="4767263"/>
            <a:ext cx="2133600" cy="2738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407" name="Shape 407"/>
        <p:cNvGrpSpPr/>
        <p:nvPr/>
      </p:nvGrpSpPr>
      <p:grpSpPr>
        <a:xfrm>
          <a:off x="0" y="0"/>
          <a:ext cx="0" cy="0"/>
          <a:chOff x="0" y="0"/>
          <a:chExt cx="0" cy="0"/>
        </a:xfrm>
      </p:grpSpPr>
      <p:sp>
        <p:nvSpPr>
          <p:cNvPr id="408" name="Google Shape;408;p51"/>
          <p:cNvSpPr/>
          <p:nvPr/>
        </p:nvSpPr>
        <p:spPr>
          <a:xfrm>
            <a:off x="241173" y="240030"/>
            <a:ext cx="8661654" cy="4663440"/>
          </a:xfrm>
          <a:prstGeom prst="rect">
            <a:avLst/>
          </a:prstGeom>
          <a:solidFill>
            <a:schemeClr val="dk1">
              <a:alpha val="7843"/>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09" name="Google Shape;409;p51"/>
          <p:cNvSpPr txBox="1"/>
          <p:nvPr>
            <p:ph type="title"/>
          </p:nvPr>
        </p:nvSpPr>
        <p:spPr>
          <a:xfrm>
            <a:off x="628650" y="722908"/>
            <a:ext cx="2620771" cy="3697684"/>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chemeClr val="dk1"/>
              </a:buClr>
              <a:buSzPts val="4400"/>
              <a:buFont typeface="Arial"/>
              <a:buNone/>
            </a:pPr>
            <a:r>
              <a:rPr lang="en" sz="4100">
                <a:solidFill>
                  <a:schemeClr val="accent1"/>
                </a:solidFill>
                <a:latin typeface="Arial"/>
                <a:ea typeface="Arial"/>
                <a:cs typeface="Arial"/>
                <a:sym typeface="Arial"/>
              </a:rPr>
              <a:t>Displaying a file</a:t>
            </a:r>
            <a:endParaRPr sz="4100">
              <a:solidFill>
                <a:schemeClr val="accent1"/>
              </a:solidFill>
            </a:endParaRPr>
          </a:p>
        </p:txBody>
      </p:sp>
      <p:cxnSp>
        <p:nvCxnSpPr>
          <p:cNvPr id="410" name="Google Shape;410;p51"/>
          <p:cNvCxnSpPr/>
          <p:nvPr/>
        </p:nvCxnSpPr>
        <p:spPr>
          <a:xfrm>
            <a:off x="3490722" y="1543050"/>
            <a:ext cx="0" cy="2057400"/>
          </a:xfrm>
          <a:prstGeom prst="straightConnector1">
            <a:avLst/>
          </a:prstGeom>
          <a:noFill/>
          <a:ln cap="flat" cmpd="sng" w="19050">
            <a:solidFill>
              <a:srgbClr val="262626"/>
            </a:solidFill>
            <a:prstDash val="solid"/>
            <a:round/>
            <a:headEnd len="sm" w="sm" type="none"/>
            <a:tailEnd len="sm" w="sm" type="none"/>
          </a:ln>
        </p:spPr>
      </p:cxnSp>
      <p:sp>
        <p:nvSpPr>
          <p:cNvPr id="411" name="Google Shape;411;p51"/>
          <p:cNvSpPr txBox="1"/>
          <p:nvPr>
            <p:ph idx="1" type="body"/>
          </p:nvPr>
        </p:nvSpPr>
        <p:spPr>
          <a:xfrm>
            <a:off x="3732023" y="722908"/>
            <a:ext cx="4783327" cy="3697684"/>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1"/>
              </a:buClr>
              <a:buSzPts val="3200"/>
              <a:buNone/>
            </a:pPr>
            <a:r>
              <a:rPr lang="en" sz="2100">
                <a:latin typeface="Calibri"/>
                <a:ea typeface="Calibri"/>
                <a:cs typeface="Calibri"/>
                <a:sym typeface="Calibri"/>
              </a:rPr>
              <a:t>Various ways to display a file in Unix</a:t>
            </a:r>
            <a:endParaRPr sz="2100"/>
          </a:p>
          <a:p>
            <a:pPr indent="-285750" lvl="1" marL="742950" rtl="0" algn="l">
              <a:lnSpc>
                <a:spcPct val="100000"/>
              </a:lnSpc>
              <a:spcBef>
                <a:spcPts val="560"/>
              </a:spcBef>
              <a:spcAft>
                <a:spcPts val="0"/>
              </a:spcAft>
              <a:buClr>
                <a:schemeClr val="dk1"/>
              </a:buClr>
              <a:buSzPts val="2800"/>
              <a:buChar char="–"/>
            </a:pPr>
            <a:r>
              <a:rPr lang="en" sz="2100">
                <a:latin typeface="Calibri"/>
                <a:ea typeface="Calibri"/>
                <a:cs typeface="Calibri"/>
                <a:sym typeface="Calibri"/>
              </a:rPr>
              <a:t> cat</a:t>
            </a:r>
            <a:endParaRPr sz="2100"/>
          </a:p>
          <a:p>
            <a:pPr indent="-285750" lvl="1" marL="742950" rtl="0" algn="l">
              <a:lnSpc>
                <a:spcPct val="100000"/>
              </a:lnSpc>
              <a:spcBef>
                <a:spcPts val="560"/>
              </a:spcBef>
              <a:spcAft>
                <a:spcPts val="0"/>
              </a:spcAft>
              <a:buClr>
                <a:schemeClr val="dk1"/>
              </a:buClr>
              <a:buSzPts val="2800"/>
              <a:buChar char="–"/>
            </a:pPr>
            <a:r>
              <a:rPr lang="en" sz="2100">
                <a:latin typeface="Calibri"/>
                <a:ea typeface="Calibri"/>
                <a:cs typeface="Calibri"/>
                <a:sym typeface="Calibri"/>
              </a:rPr>
              <a:t> less</a:t>
            </a:r>
            <a:endParaRPr sz="2100"/>
          </a:p>
          <a:p>
            <a:pPr indent="-285750" lvl="1" marL="742950" rtl="0" algn="l">
              <a:lnSpc>
                <a:spcPct val="100000"/>
              </a:lnSpc>
              <a:spcBef>
                <a:spcPts val="560"/>
              </a:spcBef>
              <a:spcAft>
                <a:spcPts val="0"/>
              </a:spcAft>
              <a:buClr>
                <a:schemeClr val="dk1"/>
              </a:buClr>
              <a:buSzPts val="2800"/>
              <a:buChar char="–"/>
            </a:pPr>
            <a:r>
              <a:rPr lang="en" sz="2100">
                <a:latin typeface="Calibri"/>
                <a:ea typeface="Calibri"/>
                <a:cs typeface="Calibri"/>
                <a:sym typeface="Calibri"/>
              </a:rPr>
              <a:t> head</a:t>
            </a:r>
            <a:endParaRPr sz="2100"/>
          </a:p>
          <a:p>
            <a:pPr indent="-285750" lvl="1" marL="742950" rtl="0" algn="l">
              <a:lnSpc>
                <a:spcPct val="100000"/>
              </a:lnSpc>
              <a:spcBef>
                <a:spcPts val="560"/>
              </a:spcBef>
              <a:spcAft>
                <a:spcPts val="0"/>
              </a:spcAft>
              <a:buClr>
                <a:schemeClr val="dk1"/>
              </a:buClr>
              <a:buSzPts val="2800"/>
              <a:buChar char="–"/>
            </a:pPr>
            <a:r>
              <a:rPr lang="en" sz="2100">
                <a:latin typeface="Calibri"/>
                <a:ea typeface="Calibri"/>
                <a:cs typeface="Calibri"/>
                <a:sym typeface="Calibri"/>
              </a:rPr>
              <a:t> tail</a:t>
            </a:r>
            <a:endParaRPr sz="2100"/>
          </a:p>
          <a:p>
            <a:pPr indent="-107950" lvl="1" marL="742950" rtl="0" algn="l">
              <a:lnSpc>
                <a:spcPct val="100000"/>
              </a:lnSpc>
              <a:spcBef>
                <a:spcPts val="560"/>
              </a:spcBef>
              <a:spcAft>
                <a:spcPts val="0"/>
              </a:spcAft>
              <a:buClr>
                <a:schemeClr val="dk1"/>
              </a:buClr>
              <a:buSzPts val="2800"/>
              <a:buNone/>
            </a:pPr>
            <a:r>
              <a:t/>
            </a:r>
            <a:endParaRPr sz="2100">
              <a:latin typeface="Calibri"/>
              <a:ea typeface="Calibri"/>
              <a:cs typeface="Calibri"/>
              <a:sym typeface="Calibri"/>
            </a:endParaRPr>
          </a:p>
          <a:p>
            <a:pPr indent="-139700" lvl="0" marL="342900" rtl="0" algn="l">
              <a:lnSpc>
                <a:spcPct val="100000"/>
              </a:lnSpc>
              <a:spcBef>
                <a:spcPts val="640"/>
              </a:spcBef>
              <a:spcAft>
                <a:spcPts val="0"/>
              </a:spcAft>
              <a:buClr>
                <a:schemeClr val="dk1"/>
              </a:buClr>
              <a:buSzPts val="3200"/>
              <a:buNone/>
            </a:pPr>
            <a:r>
              <a:t/>
            </a:r>
            <a:endParaRPr sz="2100">
              <a:latin typeface="Calibri"/>
              <a:ea typeface="Calibri"/>
              <a:cs typeface="Calibri"/>
              <a:sym typeface="Calibri"/>
            </a:endParaRPr>
          </a:p>
        </p:txBody>
      </p:sp>
      <p:sp>
        <p:nvSpPr>
          <p:cNvPr id="412" name="Google Shape;412;p51"/>
          <p:cNvSpPr txBox="1"/>
          <p:nvPr>
            <p:ph idx="12" type="sldNum"/>
          </p:nvPr>
        </p:nvSpPr>
        <p:spPr>
          <a:xfrm>
            <a:off x="7928637" y="4525109"/>
            <a:ext cx="586712" cy="273844"/>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600"/>
              </a:spcAft>
              <a:buClr>
                <a:srgbClr val="000000"/>
              </a:buClr>
              <a:buSzPts val="900"/>
              <a:buFont typeface="Arial"/>
              <a:buNone/>
            </a:pPr>
            <a:fld id="{00000000-1234-1234-1234-123412341234}" type="slidenum">
              <a:rPr lang="en" sz="900">
                <a:solidFill>
                  <a:schemeClr val="dk1"/>
                </a:solidFill>
              </a:rPr>
              <a:t>‹#›</a:t>
            </a:fld>
            <a:endParaRPr sz="900">
              <a:solidFill>
                <a:schemeClr val="dk1"/>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6" name="Shape 416"/>
        <p:cNvGrpSpPr/>
        <p:nvPr/>
      </p:nvGrpSpPr>
      <p:grpSpPr>
        <a:xfrm>
          <a:off x="0" y="0"/>
          <a:ext cx="0" cy="0"/>
          <a:chOff x="0" y="0"/>
          <a:chExt cx="0" cy="0"/>
        </a:xfrm>
      </p:grpSpPr>
      <p:sp>
        <p:nvSpPr>
          <p:cNvPr id="417" name="Google Shape;417;p52"/>
          <p:cNvSpPr txBox="1"/>
          <p:nvPr>
            <p:ph type="title"/>
          </p:nvPr>
        </p:nvSpPr>
        <p:spPr>
          <a:xfrm>
            <a:off x="457200" y="205978"/>
            <a:ext cx="8229600" cy="85725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4400"/>
              <a:buFont typeface="Arial"/>
              <a:buNone/>
            </a:pPr>
            <a:r>
              <a:rPr lang="en">
                <a:latin typeface="Arial"/>
                <a:ea typeface="Arial"/>
                <a:cs typeface="Arial"/>
                <a:sym typeface="Arial"/>
              </a:rPr>
              <a:t>Command: cat</a:t>
            </a:r>
            <a:endParaRPr/>
          </a:p>
        </p:txBody>
      </p:sp>
      <p:sp>
        <p:nvSpPr>
          <p:cNvPr id="418" name="Google Shape;418;p52"/>
          <p:cNvSpPr txBox="1"/>
          <p:nvPr>
            <p:ph idx="1" type="body"/>
          </p:nvPr>
        </p:nvSpPr>
        <p:spPr>
          <a:xfrm>
            <a:off x="457200" y="1200150"/>
            <a:ext cx="8229600" cy="3394472"/>
          </a:xfrm>
          <a:prstGeom prst="rect">
            <a:avLst/>
          </a:prstGeom>
          <a:no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Clr>
                <a:schemeClr val="dk1"/>
              </a:buClr>
              <a:buSzPts val="3200"/>
              <a:buChar char="•"/>
            </a:pPr>
            <a:r>
              <a:rPr lang="en">
                <a:latin typeface="Arial"/>
                <a:ea typeface="Arial"/>
                <a:cs typeface="Arial"/>
                <a:sym typeface="Arial"/>
              </a:rPr>
              <a:t>dumps an entire file to standard output </a:t>
            </a:r>
            <a:endParaRPr/>
          </a:p>
          <a:p>
            <a:pPr indent="-342900" lvl="0" marL="342900" rtl="0" algn="l">
              <a:lnSpc>
                <a:spcPct val="100000"/>
              </a:lnSpc>
              <a:spcBef>
                <a:spcPts val="640"/>
              </a:spcBef>
              <a:spcAft>
                <a:spcPts val="0"/>
              </a:spcAft>
              <a:buClr>
                <a:schemeClr val="dk1"/>
              </a:buClr>
              <a:buSzPts val="3200"/>
              <a:buChar char="•"/>
            </a:pPr>
            <a:r>
              <a:rPr lang="en">
                <a:latin typeface="Arial"/>
                <a:ea typeface="Arial"/>
                <a:cs typeface="Arial"/>
                <a:sym typeface="Arial"/>
              </a:rPr>
              <a:t>good for displaying short, simple files</a:t>
            </a:r>
            <a:endParaRPr/>
          </a:p>
          <a:p>
            <a:pPr indent="-139700" lvl="0" marL="342900" rtl="0" algn="l">
              <a:lnSpc>
                <a:spcPct val="100000"/>
              </a:lnSpc>
              <a:spcBef>
                <a:spcPts val="640"/>
              </a:spcBef>
              <a:spcAft>
                <a:spcPts val="0"/>
              </a:spcAft>
              <a:buClr>
                <a:schemeClr val="dk1"/>
              </a:buClr>
              <a:buSzPts val="3200"/>
              <a:buNone/>
            </a:pPr>
            <a:r>
              <a:t/>
            </a:r>
            <a:endParaRPr/>
          </a:p>
        </p:txBody>
      </p:sp>
      <p:sp>
        <p:nvSpPr>
          <p:cNvPr id="419" name="Google Shape;419;p52"/>
          <p:cNvSpPr/>
          <p:nvPr/>
        </p:nvSpPr>
        <p:spPr>
          <a:xfrm>
            <a:off x="560052" y="2420900"/>
            <a:ext cx="7483520" cy="484748"/>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0" i="0" lang="en" sz="2400" u="none" cap="none" strike="noStrike">
                <a:solidFill>
                  <a:schemeClr val="dk1"/>
                </a:solidFill>
                <a:latin typeface="Courier New"/>
                <a:ea typeface="Courier New"/>
                <a:cs typeface="Courier New"/>
                <a:sym typeface="Courier New"/>
              </a:rPr>
              <a:t>[serghei@login3 test]$ </a:t>
            </a:r>
            <a:r>
              <a:rPr b="1" i="0" lang="en" sz="2400" u="none" cap="none" strike="noStrike">
                <a:solidFill>
                  <a:schemeClr val="dk1"/>
                </a:solidFill>
                <a:latin typeface="Courier New"/>
                <a:ea typeface="Courier New"/>
                <a:cs typeface="Courier New"/>
                <a:sym typeface="Courier New"/>
              </a:rPr>
              <a:t>cat test.txt </a:t>
            </a:r>
            <a:endParaRPr b="0"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rPr b="0" i="0" lang="en" sz="2400" u="none" cap="none" strike="noStrike">
                <a:solidFill>
                  <a:schemeClr val="dk1"/>
                </a:solidFill>
                <a:latin typeface="Courier New"/>
                <a:ea typeface="Courier New"/>
                <a:cs typeface="Courier New"/>
                <a:sym typeface="Courier New"/>
              </a:rPr>
              <a:t>My first txt file!</a:t>
            </a:r>
            <a:endParaRPr b="0" i="0" sz="2400" u="none" cap="none" strike="noStrike">
              <a:solidFill>
                <a:schemeClr val="dk1"/>
              </a:solidFill>
              <a:latin typeface="Courier New"/>
              <a:ea typeface="Courier New"/>
              <a:cs typeface="Courier New"/>
              <a:sym typeface="Courier New"/>
            </a:endParaRPr>
          </a:p>
        </p:txBody>
      </p:sp>
      <p:sp>
        <p:nvSpPr>
          <p:cNvPr id="420" name="Google Shape;420;p52"/>
          <p:cNvSpPr txBox="1"/>
          <p:nvPr>
            <p:ph idx="12" type="sldNum"/>
          </p:nvPr>
        </p:nvSpPr>
        <p:spPr>
          <a:xfrm>
            <a:off x="6553200" y="4767263"/>
            <a:ext cx="2133600" cy="2738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4" name="Shape 424"/>
        <p:cNvGrpSpPr/>
        <p:nvPr/>
      </p:nvGrpSpPr>
      <p:grpSpPr>
        <a:xfrm>
          <a:off x="0" y="0"/>
          <a:ext cx="0" cy="0"/>
          <a:chOff x="0" y="0"/>
          <a:chExt cx="0" cy="0"/>
        </a:xfrm>
      </p:grpSpPr>
      <p:sp>
        <p:nvSpPr>
          <p:cNvPr id="425" name="Google Shape;425;p53"/>
          <p:cNvSpPr txBox="1"/>
          <p:nvPr>
            <p:ph type="title"/>
          </p:nvPr>
        </p:nvSpPr>
        <p:spPr>
          <a:xfrm>
            <a:off x="457200" y="205978"/>
            <a:ext cx="8229600" cy="85725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4400"/>
              <a:buFont typeface="Arial"/>
              <a:buNone/>
            </a:pPr>
            <a:r>
              <a:rPr lang="en">
                <a:latin typeface="Arial"/>
                <a:ea typeface="Arial"/>
                <a:cs typeface="Arial"/>
                <a:sym typeface="Arial"/>
              </a:rPr>
              <a:t>Command: less</a:t>
            </a:r>
            <a:endParaRPr/>
          </a:p>
        </p:txBody>
      </p:sp>
      <p:sp>
        <p:nvSpPr>
          <p:cNvPr id="426" name="Google Shape;426;p53"/>
          <p:cNvSpPr txBox="1"/>
          <p:nvPr>
            <p:ph idx="1" type="body"/>
          </p:nvPr>
        </p:nvSpPr>
        <p:spPr>
          <a:xfrm>
            <a:off x="457200" y="1200150"/>
            <a:ext cx="8229600" cy="865271"/>
          </a:xfrm>
          <a:prstGeom prst="rect">
            <a:avLst/>
          </a:prstGeom>
          <a:no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Clr>
                <a:schemeClr val="dk1"/>
              </a:buClr>
              <a:buSzPts val="3200"/>
              <a:buChar char="•"/>
            </a:pPr>
            <a:r>
              <a:rPr lang="en">
                <a:latin typeface="Arial"/>
                <a:ea typeface="Arial"/>
                <a:cs typeface="Arial"/>
                <a:sym typeface="Arial"/>
              </a:rPr>
              <a:t> Scrolling through a file without a mouse</a:t>
            </a:r>
            <a:endParaRPr/>
          </a:p>
          <a:p>
            <a:pPr indent="0" lvl="1" marL="457200" rtl="0" algn="l">
              <a:lnSpc>
                <a:spcPct val="100000"/>
              </a:lnSpc>
              <a:spcBef>
                <a:spcPts val="560"/>
              </a:spcBef>
              <a:spcAft>
                <a:spcPts val="0"/>
              </a:spcAft>
              <a:buClr>
                <a:schemeClr val="dk1"/>
              </a:buClr>
              <a:buSzPts val="2800"/>
              <a:buNone/>
            </a:pPr>
            <a:r>
              <a:t/>
            </a:r>
            <a:endParaRPr>
              <a:latin typeface="Arial"/>
              <a:ea typeface="Arial"/>
              <a:cs typeface="Arial"/>
              <a:sym typeface="Arial"/>
            </a:endParaRPr>
          </a:p>
          <a:p>
            <a:pPr indent="0" lvl="1" marL="457200" rtl="0" algn="l">
              <a:lnSpc>
                <a:spcPct val="100000"/>
              </a:lnSpc>
              <a:spcBef>
                <a:spcPts val="560"/>
              </a:spcBef>
              <a:spcAft>
                <a:spcPts val="0"/>
              </a:spcAft>
              <a:buClr>
                <a:schemeClr val="dk1"/>
              </a:buClr>
              <a:buSzPts val="2800"/>
              <a:buNone/>
            </a:pPr>
            <a:r>
              <a:t/>
            </a:r>
            <a:endParaRPr>
              <a:latin typeface="Arial"/>
              <a:ea typeface="Arial"/>
              <a:cs typeface="Arial"/>
              <a:sym typeface="Arial"/>
            </a:endParaRPr>
          </a:p>
          <a:p>
            <a:pPr indent="0" lvl="1" marL="457200" rtl="0" algn="l">
              <a:lnSpc>
                <a:spcPct val="100000"/>
              </a:lnSpc>
              <a:spcBef>
                <a:spcPts val="560"/>
              </a:spcBef>
              <a:spcAft>
                <a:spcPts val="0"/>
              </a:spcAft>
              <a:buClr>
                <a:schemeClr val="dk1"/>
              </a:buClr>
              <a:buSzPts val="2800"/>
              <a:buNone/>
            </a:pPr>
            <a:r>
              <a:t/>
            </a:r>
            <a:endParaRPr>
              <a:latin typeface="Arial"/>
              <a:ea typeface="Arial"/>
              <a:cs typeface="Arial"/>
              <a:sym typeface="Arial"/>
            </a:endParaRPr>
          </a:p>
          <a:p>
            <a:pPr indent="-139700" lvl="0" marL="342900" rtl="0" algn="l">
              <a:lnSpc>
                <a:spcPct val="100000"/>
              </a:lnSpc>
              <a:spcBef>
                <a:spcPts val="640"/>
              </a:spcBef>
              <a:spcAft>
                <a:spcPts val="0"/>
              </a:spcAft>
              <a:buClr>
                <a:schemeClr val="dk1"/>
              </a:buClr>
              <a:buSzPts val="3200"/>
              <a:buNone/>
            </a:pPr>
            <a:r>
              <a:t/>
            </a:r>
            <a:endParaRPr/>
          </a:p>
        </p:txBody>
      </p:sp>
      <p:sp>
        <p:nvSpPr>
          <p:cNvPr id="427" name="Google Shape;427;p53"/>
          <p:cNvSpPr txBox="1"/>
          <p:nvPr>
            <p:ph idx="12" type="sldNum"/>
          </p:nvPr>
        </p:nvSpPr>
        <p:spPr>
          <a:xfrm>
            <a:off x="6553200" y="4767263"/>
            <a:ext cx="2133600" cy="2738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
              <a:t>‹#›</a:t>
            </a:fld>
            <a:endParaRPr/>
          </a:p>
        </p:txBody>
      </p:sp>
      <p:pic>
        <p:nvPicPr>
          <p:cNvPr id="428" name="Google Shape;428;p53"/>
          <p:cNvPicPr preferRelativeResize="0"/>
          <p:nvPr/>
        </p:nvPicPr>
        <p:blipFill rotWithShape="1">
          <a:blip r:embed="rId3">
            <a:alphaModFix/>
          </a:blip>
          <a:srcRect b="0" l="0" r="0" t="0"/>
          <a:stretch/>
        </p:blipFill>
        <p:spPr>
          <a:xfrm>
            <a:off x="2069688" y="1981318"/>
            <a:ext cx="3753476" cy="1734616"/>
          </a:xfrm>
          <a:prstGeom prst="rect">
            <a:avLst/>
          </a:prstGeom>
          <a:noFill/>
          <a:ln>
            <a:noFill/>
          </a:ln>
        </p:spPr>
      </p:pic>
      <p:sp>
        <p:nvSpPr>
          <p:cNvPr id="429" name="Google Shape;429;p53"/>
          <p:cNvSpPr txBox="1"/>
          <p:nvPr/>
        </p:nvSpPr>
        <p:spPr>
          <a:xfrm>
            <a:off x="2720624" y="4223353"/>
            <a:ext cx="1498200" cy="276975"/>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en" sz="1800" u="none" cap="none" strike="noStrike">
                <a:solidFill>
                  <a:schemeClr val="dk1"/>
                </a:solidFill>
                <a:latin typeface="Calibri"/>
                <a:ea typeface="Calibri"/>
                <a:cs typeface="Calibri"/>
                <a:sym typeface="Calibri"/>
              </a:rPr>
              <a:t>press q </a:t>
            </a:r>
            <a:r>
              <a:rPr b="0" i="0" lang="en" sz="1800" u="none" cap="none" strike="noStrike">
                <a:solidFill>
                  <a:schemeClr val="dk1"/>
                </a:solidFill>
                <a:latin typeface="Calibri"/>
                <a:ea typeface="Calibri"/>
                <a:cs typeface="Calibri"/>
                <a:sym typeface="Calibri"/>
              </a:rPr>
              <a:t>to</a:t>
            </a:r>
            <a:endParaRPr b="0" i="0" sz="1800" u="none" cap="none" strike="noStrike">
              <a:solidFill>
                <a:schemeClr val="dk1"/>
              </a:solidFill>
              <a:latin typeface="Calibri"/>
              <a:ea typeface="Calibri"/>
              <a:cs typeface="Calibri"/>
              <a:sym typeface="Calibri"/>
            </a:endParaRPr>
          </a:p>
        </p:txBody>
      </p:sp>
      <p:pic>
        <p:nvPicPr>
          <p:cNvPr id="430" name="Google Shape;430;p53"/>
          <p:cNvPicPr preferRelativeResize="0"/>
          <p:nvPr/>
        </p:nvPicPr>
        <p:blipFill rotWithShape="1">
          <a:blip r:embed="rId4">
            <a:alphaModFix/>
          </a:blip>
          <a:srcRect b="0" l="0" r="0" t="0"/>
          <a:stretch/>
        </p:blipFill>
        <p:spPr>
          <a:xfrm>
            <a:off x="4218824" y="3956420"/>
            <a:ext cx="1017959" cy="810842"/>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151" name="Shape 151"/>
        <p:cNvGrpSpPr/>
        <p:nvPr/>
      </p:nvGrpSpPr>
      <p:grpSpPr>
        <a:xfrm>
          <a:off x="0" y="0"/>
          <a:ext cx="0" cy="0"/>
          <a:chOff x="0" y="0"/>
          <a:chExt cx="0" cy="0"/>
        </a:xfrm>
      </p:grpSpPr>
      <p:sp>
        <p:nvSpPr>
          <p:cNvPr id="152" name="Google Shape;152;p27"/>
          <p:cNvSpPr/>
          <p:nvPr/>
        </p:nvSpPr>
        <p:spPr>
          <a:xfrm>
            <a:off x="0" y="0"/>
            <a:ext cx="9144000" cy="5143500"/>
          </a:xfrm>
          <a:prstGeom prst="rect">
            <a:avLst/>
          </a:prstGeom>
          <a:solidFill>
            <a:schemeClr val="dk1">
              <a:alpha val="7843"/>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53" name="Google Shape;153;p27"/>
          <p:cNvSpPr txBox="1"/>
          <p:nvPr>
            <p:ph type="title"/>
          </p:nvPr>
        </p:nvSpPr>
        <p:spPr>
          <a:xfrm>
            <a:off x="628650" y="722908"/>
            <a:ext cx="2620771" cy="3697684"/>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800"/>
              <a:buNone/>
            </a:pPr>
            <a:r>
              <a:rPr lang="en">
                <a:solidFill>
                  <a:schemeClr val="accent1"/>
                </a:solidFill>
              </a:rPr>
              <a:t>Learning Objectives</a:t>
            </a:r>
            <a:endParaRPr/>
          </a:p>
        </p:txBody>
      </p:sp>
      <p:sp>
        <p:nvSpPr>
          <p:cNvPr id="154" name="Google Shape;154;p27"/>
          <p:cNvSpPr txBox="1"/>
          <p:nvPr>
            <p:ph idx="1" type="body"/>
          </p:nvPr>
        </p:nvSpPr>
        <p:spPr>
          <a:xfrm>
            <a:off x="3542550" y="-379650"/>
            <a:ext cx="5507100" cy="54729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360"/>
              </a:spcBef>
              <a:spcAft>
                <a:spcPts val="0"/>
              </a:spcAft>
              <a:buSzPts val="1800"/>
              <a:buNone/>
            </a:pPr>
            <a:r>
              <a:t/>
            </a:r>
            <a:endParaRPr sz="1900"/>
          </a:p>
          <a:p>
            <a:pPr indent="0" lvl="0" marL="0" rtl="0" algn="l">
              <a:lnSpc>
                <a:spcPct val="100000"/>
              </a:lnSpc>
              <a:spcBef>
                <a:spcPts val="360"/>
              </a:spcBef>
              <a:spcAft>
                <a:spcPts val="0"/>
              </a:spcAft>
              <a:buSzPts val="1800"/>
              <a:buNone/>
            </a:pPr>
            <a:r>
              <a:t/>
            </a:r>
            <a:endParaRPr sz="1900"/>
          </a:p>
          <a:p>
            <a:pPr indent="0" lvl="0" marL="0" rtl="0" algn="l">
              <a:lnSpc>
                <a:spcPct val="100000"/>
              </a:lnSpc>
              <a:spcBef>
                <a:spcPts val="360"/>
              </a:spcBef>
              <a:spcAft>
                <a:spcPts val="0"/>
              </a:spcAft>
              <a:buSzPts val="1800"/>
              <a:buNone/>
            </a:pPr>
            <a:r>
              <a:t/>
            </a:r>
            <a:endParaRPr sz="1900"/>
          </a:p>
          <a:p>
            <a:pPr indent="0" lvl="0" marL="0" rtl="0" algn="l">
              <a:lnSpc>
                <a:spcPct val="100000"/>
              </a:lnSpc>
              <a:spcBef>
                <a:spcPts val="360"/>
              </a:spcBef>
              <a:spcAft>
                <a:spcPts val="0"/>
              </a:spcAft>
              <a:buSzPts val="1800"/>
              <a:buNone/>
            </a:pPr>
            <a:r>
              <a:rPr lang="en" sz="1900"/>
              <a:t>By the end of this module, students will be able to:</a:t>
            </a:r>
            <a:endParaRPr/>
          </a:p>
          <a:p>
            <a:pPr indent="0" lvl="0" marL="0" rtl="0" algn="l">
              <a:lnSpc>
                <a:spcPct val="100000"/>
              </a:lnSpc>
              <a:spcBef>
                <a:spcPts val="360"/>
              </a:spcBef>
              <a:spcAft>
                <a:spcPts val="0"/>
              </a:spcAft>
              <a:buSzPts val="1800"/>
              <a:buNone/>
            </a:pPr>
            <a:r>
              <a:t/>
            </a:r>
            <a:endParaRPr sz="1900"/>
          </a:p>
          <a:p>
            <a:pPr indent="-381000" lvl="0" marL="457200" rtl="0" algn="l">
              <a:lnSpc>
                <a:spcPct val="100000"/>
              </a:lnSpc>
              <a:spcBef>
                <a:spcPts val="360"/>
              </a:spcBef>
              <a:spcAft>
                <a:spcPts val="0"/>
              </a:spcAft>
              <a:buSzPts val="2400"/>
              <a:buChar char="•"/>
            </a:pPr>
            <a:r>
              <a:rPr lang="en" sz="1900"/>
              <a:t>List the attributes of Unix that make it ideal for addressing complicated biological questions using computers</a:t>
            </a:r>
            <a:endParaRPr/>
          </a:p>
          <a:p>
            <a:pPr indent="0" lvl="0" marL="457200" rtl="0" algn="l">
              <a:lnSpc>
                <a:spcPct val="100000"/>
              </a:lnSpc>
              <a:spcBef>
                <a:spcPts val="360"/>
              </a:spcBef>
              <a:spcAft>
                <a:spcPts val="0"/>
              </a:spcAft>
              <a:buSzPts val="1800"/>
              <a:buNone/>
            </a:pPr>
            <a:r>
              <a:t/>
            </a:r>
            <a:endParaRPr sz="1900"/>
          </a:p>
          <a:p>
            <a:pPr indent="-381000" lvl="0" marL="457200" rtl="0" algn="l">
              <a:lnSpc>
                <a:spcPct val="100000"/>
              </a:lnSpc>
              <a:spcBef>
                <a:spcPts val="360"/>
              </a:spcBef>
              <a:spcAft>
                <a:spcPts val="0"/>
              </a:spcAft>
              <a:buSzPts val="2400"/>
              <a:buChar char="•"/>
            </a:pPr>
            <a:r>
              <a:rPr lang="en" sz="1900"/>
              <a:t>Compare and contrast the Command Line Interface (</a:t>
            </a:r>
            <a:r>
              <a:rPr b="1" lang="en" sz="1900"/>
              <a:t>CLI</a:t>
            </a:r>
            <a:r>
              <a:rPr lang="en" sz="1900"/>
              <a:t>) vs the Graphical User Interface (</a:t>
            </a:r>
            <a:r>
              <a:rPr b="1" lang="en" sz="1900"/>
              <a:t>GUI</a:t>
            </a:r>
            <a:r>
              <a:rPr lang="en" sz="1900"/>
              <a:t>)</a:t>
            </a:r>
            <a:endParaRPr/>
          </a:p>
          <a:p>
            <a:pPr indent="0" lvl="0" marL="457200" rtl="0" algn="l">
              <a:lnSpc>
                <a:spcPct val="100000"/>
              </a:lnSpc>
              <a:spcBef>
                <a:spcPts val="360"/>
              </a:spcBef>
              <a:spcAft>
                <a:spcPts val="0"/>
              </a:spcAft>
              <a:buNone/>
            </a:pPr>
            <a:r>
              <a:t/>
            </a:r>
            <a:endParaRPr/>
          </a:p>
          <a:p>
            <a:pPr indent="-381000" lvl="0" marL="457200" rtl="0" algn="l">
              <a:lnSpc>
                <a:spcPct val="100000"/>
              </a:lnSpc>
              <a:spcBef>
                <a:spcPts val="360"/>
              </a:spcBef>
              <a:spcAft>
                <a:spcPts val="0"/>
              </a:spcAft>
              <a:buSzPts val="2400"/>
              <a:buChar char="•"/>
            </a:pPr>
            <a:r>
              <a:rPr lang="en" sz="1900"/>
              <a:t>Identify the uses of the multiple UNIX commands</a:t>
            </a:r>
            <a:endParaRPr/>
          </a:p>
          <a:p>
            <a:pPr indent="-381000" lvl="1" marL="914400" rtl="0" algn="l">
              <a:lnSpc>
                <a:spcPct val="100000"/>
              </a:lnSpc>
              <a:spcBef>
                <a:spcPts val="0"/>
              </a:spcBef>
              <a:spcAft>
                <a:spcPts val="0"/>
              </a:spcAft>
              <a:buSzPts val="2400"/>
              <a:buChar char="–"/>
            </a:pPr>
            <a:r>
              <a:rPr lang="en" sz="1900"/>
              <a:t>pwd, mkdir, and cd and use them to navigate within the UNIX file system</a:t>
            </a:r>
            <a:endParaRPr sz="1900"/>
          </a:p>
          <a:p>
            <a:pPr indent="0" lvl="0" marL="0" rtl="0" algn="l">
              <a:lnSpc>
                <a:spcPct val="100000"/>
              </a:lnSpc>
              <a:spcBef>
                <a:spcPts val="0"/>
              </a:spcBef>
              <a:spcAft>
                <a:spcPts val="0"/>
              </a:spcAft>
              <a:buNone/>
            </a:pPr>
            <a:r>
              <a:t/>
            </a:r>
            <a:endParaRPr sz="1900"/>
          </a:p>
          <a:p>
            <a:pPr indent="-381000" lvl="0" marL="457200" rtl="0" algn="l">
              <a:spcBef>
                <a:spcPts val="360"/>
              </a:spcBef>
              <a:spcAft>
                <a:spcPts val="0"/>
              </a:spcAft>
              <a:buSzPts val="2400"/>
              <a:buChar char="•"/>
            </a:pPr>
            <a:r>
              <a:rPr lang="en" sz="1900"/>
              <a:t>Connect to and utilize </a:t>
            </a:r>
            <a:r>
              <a:rPr lang="en" sz="1900"/>
              <a:t>high performance clusters</a:t>
            </a:r>
            <a:endParaRPr sz="1900"/>
          </a:p>
          <a:p>
            <a:pPr indent="0" lvl="0" marL="457200" rtl="0" algn="l">
              <a:lnSpc>
                <a:spcPct val="100000"/>
              </a:lnSpc>
              <a:spcBef>
                <a:spcPts val="0"/>
              </a:spcBef>
              <a:spcAft>
                <a:spcPts val="0"/>
              </a:spcAft>
              <a:buNone/>
            </a:pPr>
            <a:r>
              <a:t/>
            </a:r>
            <a:endParaRPr sz="1900"/>
          </a:p>
          <a:p>
            <a:pPr indent="0" lvl="0" marL="457200" rtl="0" algn="l">
              <a:lnSpc>
                <a:spcPct val="100000"/>
              </a:lnSpc>
              <a:spcBef>
                <a:spcPts val="0"/>
              </a:spcBef>
              <a:spcAft>
                <a:spcPts val="0"/>
              </a:spcAft>
              <a:buNone/>
            </a:pPr>
            <a:r>
              <a:t/>
            </a:r>
            <a:endParaRPr sz="1900"/>
          </a:p>
        </p:txBody>
      </p:sp>
      <p:cxnSp>
        <p:nvCxnSpPr>
          <p:cNvPr id="155" name="Google Shape;155;p27"/>
          <p:cNvCxnSpPr/>
          <p:nvPr/>
        </p:nvCxnSpPr>
        <p:spPr>
          <a:xfrm>
            <a:off x="3490722" y="1543050"/>
            <a:ext cx="0" cy="2057400"/>
          </a:xfrm>
          <a:prstGeom prst="straightConnector1">
            <a:avLst/>
          </a:prstGeom>
          <a:noFill/>
          <a:ln cap="flat" cmpd="sng" w="19050">
            <a:solidFill>
              <a:srgbClr val="262626"/>
            </a:solidFill>
            <a:prstDash val="solid"/>
            <a:round/>
            <a:headEnd len="sm" w="sm" type="none"/>
            <a:tailEnd len="sm" w="sm" type="none"/>
          </a:ln>
        </p:spPr>
      </p:cxnSp>
      <p:sp>
        <p:nvSpPr>
          <p:cNvPr id="156" name="Google Shape;156;p27"/>
          <p:cNvSpPr txBox="1"/>
          <p:nvPr>
            <p:ph idx="12" type="sldNum"/>
          </p:nvPr>
        </p:nvSpPr>
        <p:spPr>
          <a:xfrm>
            <a:off x="8326037" y="4677884"/>
            <a:ext cx="586800" cy="2739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600"/>
              </a:spcAft>
              <a:buClr>
                <a:srgbClr val="000000"/>
              </a:buClr>
              <a:buSzPts val="900"/>
              <a:buFont typeface="Arial"/>
              <a:buNone/>
            </a:pPr>
            <a:fld id="{00000000-1234-1234-1234-123412341234}" type="slidenum">
              <a:rPr lang="en" sz="900">
                <a:solidFill>
                  <a:schemeClr val="dk1"/>
                </a:solidFill>
              </a:rPr>
              <a:t>‹#›</a:t>
            </a:fld>
            <a:endParaRPr sz="900">
              <a:solidFill>
                <a:schemeClr val="dk1"/>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4" name="Shape 434"/>
        <p:cNvGrpSpPr/>
        <p:nvPr/>
      </p:nvGrpSpPr>
      <p:grpSpPr>
        <a:xfrm>
          <a:off x="0" y="0"/>
          <a:ext cx="0" cy="0"/>
          <a:chOff x="0" y="0"/>
          <a:chExt cx="0" cy="0"/>
        </a:xfrm>
      </p:grpSpPr>
      <p:sp>
        <p:nvSpPr>
          <p:cNvPr id="435" name="Google Shape;435;p54"/>
          <p:cNvSpPr txBox="1"/>
          <p:nvPr>
            <p:ph type="title"/>
          </p:nvPr>
        </p:nvSpPr>
        <p:spPr>
          <a:xfrm>
            <a:off x="457200" y="205978"/>
            <a:ext cx="8229600" cy="85725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4400"/>
              <a:buFont typeface="Calibri"/>
              <a:buNone/>
            </a:pPr>
            <a:r>
              <a:rPr lang="en"/>
              <a:t>Let’s practice!</a:t>
            </a:r>
            <a:endParaRPr/>
          </a:p>
        </p:txBody>
      </p:sp>
      <p:sp>
        <p:nvSpPr>
          <p:cNvPr id="436" name="Google Shape;436;p54"/>
          <p:cNvSpPr/>
          <p:nvPr/>
        </p:nvSpPr>
        <p:spPr>
          <a:xfrm>
            <a:off x="340073" y="1138725"/>
            <a:ext cx="6002590" cy="2769989"/>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dk1"/>
                </a:solidFill>
                <a:latin typeface="Courier New"/>
                <a:ea typeface="Courier New"/>
                <a:cs typeface="Courier New"/>
                <a:sym typeface="Courier New"/>
              </a:rPr>
              <a:t>[serghei@login3 test]$ </a:t>
            </a:r>
            <a:r>
              <a:rPr b="1" i="0" lang="en" sz="1800" u="none" cap="none" strike="noStrike">
                <a:solidFill>
                  <a:schemeClr val="dk1"/>
                </a:solidFill>
                <a:latin typeface="Courier New"/>
                <a:ea typeface="Courier New"/>
                <a:cs typeface="Courier New"/>
                <a:sym typeface="Courier New"/>
              </a:rPr>
              <a:t>less</a:t>
            </a:r>
            <a:r>
              <a:rPr b="0" i="0" lang="en" sz="1800" u="none" cap="none" strike="noStrike">
                <a:solidFill>
                  <a:schemeClr val="dk1"/>
                </a:solidFill>
                <a:latin typeface="Courier New"/>
                <a:ea typeface="Courier New"/>
                <a:cs typeface="Courier New"/>
                <a:sym typeface="Courier New"/>
              </a:rPr>
              <a:t> large.txt</a:t>
            </a:r>
            <a:endParaRPr b="0" i="0" sz="1800" u="none" cap="none" strike="noStrike">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dk1"/>
                </a:solidFill>
                <a:latin typeface="Courier New"/>
                <a:ea typeface="Courier New"/>
                <a:cs typeface="Courier New"/>
                <a:sym typeface="Courier New"/>
              </a:rPr>
              <a:t>1</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dk1"/>
                </a:solidFill>
                <a:latin typeface="Courier New"/>
                <a:ea typeface="Courier New"/>
                <a:cs typeface="Courier New"/>
                <a:sym typeface="Courier New"/>
              </a:rPr>
              <a:t>2</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dk1"/>
                </a:solidFill>
                <a:latin typeface="Courier New"/>
                <a:ea typeface="Courier New"/>
                <a:cs typeface="Courier New"/>
                <a:sym typeface="Courier New"/>
              </a:rPr>
              <a:t>3</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dk1"/>
                </a:solidFill>
                <a:latin typeface="Courier New"/>
                <a:ea typeface="Courier New"/>
                <a:cs typeface="Courier New"/>
                <a:sym typeface="Courier New"/>
              </a:rPr>
              <a:t>4</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dk1"/>
                </a:solidFill>
                <a:latin typeface="Courier New"/>
                <a:ea typeface="Courier New"/>
                <a:cs typeface="Courier New"/>
                <a:sym typeface="Courier New"/>
              </a:rPr>
              <a:t>5</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dk1"/>
                </a:solidFill>
                <a:latin typeface="Courier New"/>
                <a:ea typeface="Courier New"/>
                <a:cs typeface="Courier New"/>
                <a:sym typeface="Courier New"/>
              </a:rPr>
              <a:t>6</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dk1"/>
                </a:solidFill>
                <a:latin typeface="Courier New"/>
                <a:ea typeface="Courier New"/>
                <a:cs typeface="Courier New"/>
                <a:sym typeface="Courier New"/>
              </a:rPr>
              <a:t>7</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dk1"/>
                </a:solidFill>
                <a:latin typeface="Courier New"/>
                <a:ea typeface="Courier New"/>
                <a:cs typeface="Courier New"/>
                <a:sym typeface="Courier New"/>
              </a:rPr>
              <a: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dk1"/>
                </a:solidFill>
                <a:latin typeface="Courier New"/>
                <a:ea typeface="Courier New"/>
                <a:cs typeface="Courier New"/>
                <a:sym typeface="Courier New"/>
              </a:rPr>
              <a:t>30</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800"/>
              <a:buFont typeface="Arial"/>
              <a:buNone/>
            </a:pPr>
            <a:r>
              <a:rPr b="1" i="0" lang="en" sz="1800" u="none" cap="none" strike="noStrike">
                <a:solidFill>
                  <a:schemeClr val="dk1"/>
                </a:solidFill>
                <a:latin typeface="Courier New"/>
                <a:ea typeface="Courier New"/>
                <a:cs typeface="Courier New"/>
                <a:sym typeface="Courier New"/>
              </a:rPr>
              <a:t>Try to scroll forward/back  one line/page!</a:t>
            </a:r>
            <a:endParaRPr b="1" i="0" sz="1800" u="none" cap="none" strike="noStrike">
              <a:solidFill>
                <a:schemeClr val="dk1"/>
              </a:solidFill>
              <a:latin typeface="Courier New"/>
              <a:ea typeface="Courier New"/>
              <a:cs typeface="Courier New"/>
              <a:sym typeface="Courier New"/>
            </a:endParaRPr>
          </a:p>
        </p:txBody>
      </p:sp>
      <p:sp>
        <p:nvSpPr>
          <p:cNvPr id="437" name="Google Shape;437;p54"/>
          <p:cNvSpPr txBox="1"/>
          <p:nvPr>
            <p:ph idx="12" type="sldNum"/>
          </p:nvPr>
        </p:nvSpPr>
        <p:spPr>
          <a:xfrm>
            <a:off x="6553200" y="4767263"/>
            <a:ext cx="2133600" cy="2738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
              <a:t>‹#›</a:t>
            </a:fld>
            <a:endParaRPr/>
          </a:p>
        </p:txBody>
      </p:sp>
      <p:pic>
        <p:nvPicPr>
          <p:cNvPr id="438" name="Google Shape;438;p54"/>
          <p:cNvPicPr preferRelativeResize="0"/>
          <p:nvPr/>
        </p:nvPicPr>
        <p:blipFill rotWithShape="1">
          <a:blip r:embed="rId3">
            <a:alphaModFix/>
          </a:blip>
          <a:srcRect b="0" l="0" r="0" t="0"/>
          <a:stretch/>
        </p:blipFill>
        <p:spPr>
          <a:xfrm>
            <a:off x="6932088" y="105098"/>
            <a:ext cx="1459113" cy="1059034"/>
          </a:xfrm>
          <a:prstGeom prst="rect">
            <a:avLst/>
          </a:prstGeom>
          <a:noFill/>
          <a:ln>
            <a:noFill/>
          </a:ln>
        </p:spPr>
      </p:pic>
      <p:pic>
        <p:nvPicPr>
          <p:cNvPr id="439" name="Google Shape;439;p54"/>
          <p:cNvPicPr preferRelativeResize="0"/>
          <p:nvPr/>
        </p:nvPicPr>
        <p:blipFill rotWithShape="1">
          <a:blip r:embed="rId4">
            <a:alphaModFix/>
          </a:blip>
          <a:srcRect b="0" l="0" r="0" t="0"/>
          <a:stretch/>
        </p:blipFill>
        <p:spPr>
          <a:xfrm>
            <a:off x="6495063" y="1278431"/>
            <a:ext cx="1872403" cy="232812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443" name="Shape 443"/>
        <p:cNvGrpSpPr/>
        <p:nvPr/>
      </p:nvGrpSpPr>
      <p:grpSpPr>
        <a:xfrm>
          <a:off x="0" y="0"/>
          <a:ext cx="0" cy="0"/>
          <a:chOff x="0" y="0"/>
          <a:chExt cx="0" cy="0"/>
        </a:xfrm>
      </p:grpSpPr>
      <p:sp>
        <p:nvSpPr>
          <p:cNvPr id="444" name="Google Shape;444;p55"/>
          <p:cNvSpPr/>
          <p:nvPr/>
        </p:nvSpPr>
        <p:spPr>
          <a:xfrm>
            <a:off x="241173" y="240030"/>
            <a:ext cx="8661654" cy="4663440"/>
          </a:xfrm>
          <a:prstGeom prst="rect">
            <a:avLst/>
          </a:prstGeom>
          <a:solidFill>
            <a:schemeClr val="dk1">
              <a:alpha val="7843"/>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45" name="Google Shape;445;p55"/>
          <p:cNvSpPr txBox="1"/>
          <p:nvPr>
            <p:ph type="title"/>
          </p:nvPr>
        </p:nvSpPr>
        <p:spPr>
          <a:xfrm>
            <a:off x="628650" y="722908"/>
            <a:ext cx="2620771" cy="3697684"/>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chemeClr val="dk1"/>
              </a:buClr>
              <a:buSzPts val="4400"/>
              <a:buFont typeface="Arial"/>
              <a:buNone/>
            </a:pPr>
            <a:r>
              <a:rPr lang="en" sz="3700">
                <a:solidFill>
                  <a:schemeClr val="accent1"/>
                </a:solidFill>
                <a:latin typeface="Arial"/>
                <a:ea typeface="Arial"/>
                <a:cs typeface="Arial"/>
                <a:sym typeface="Arial"/>
              </a:rPr>
              <a:t>Command: head</a:t>
            </a:r>
            <a:endParaRPr sz="3700">
              <a:solidFill>
                <a:schemeClr val="accent1"/>
              </a:solidFill>
            </a:endParaRPr>
          </a:p>
        </p:txBody>
      </p:sp>
      <p:cxnSp>
        <p:nvCxnSpPr>
          <p:cNvPr id="446" name="Google Shape;446;p55"/>
          <p:cNvCxnSpPr/>
          <p:nvPr/>
        </p:nvCxnSpPr>
        <p:spPr>
          <a:xfrm>
            <a:off x="3490722" y="1543050"/>
            <a:ext cx="0" cy="2057400"/>
          </a:xfrm>
          <a:prstGeom prst="straightConnector1">
            <a:avLst/>
          </a:prstGeom>
          <a:noFill/>
          <a:ln cap="flat" cmpd="sng" w="19050">
            <a:solidFill>
              <a:srgbClr val="262626"/>
            </a:solidFill>
            <a:prstDash val="solid"/>
            <a:round/>
            <a:headEnd len="sm" w="sm" type="none"/>
            <a:tailEnd len="sm" w="sm" type="none"/>
          </a:ln>
        </p:spPr>
      </p:cxnSp>
      <p:sp>
        <p:nvSpPr>
          <p:cNvPr id="447" name="Google Shape;447;p55"/>
          <p:cNvSpPr txBox="1"/>
          <p:nvPr>
            <p:ph idx="1" type="body"/>
          </p:nvPr>
        </p:nvSpPr>
        <p:spPr>
          <a:xfrm>
            <a:off x="3732023" y="722908"/>
            <a:ext cx="4783327" cy="3697684"/>
          </a:xfrm>
          <a:prstGeom prst="rect">
            <a:avLst/>
          </a:prstGeom>
          <a:noFill/>
          <a:ln>
            <a:noFill/>
          </a:ln>
        </p:spPr>
        <p:txBody>
          <a:bodyPr anchorCtr="0" anchor="ctr" bIns="45700" lIns="91425" spcFirstLastPara="1" rIns="91425" wrap="square" tIns="45700">
            <a:noAutofit/>
          </a:bodyPr>
          <a:lstStyle/>
          <a:p>
            <a:pPr indent="-342900" lvl="0" marL="342900" rtl="0" algn="l">
              <a:lnSpc>
                <a:spcPct val="100000"/>
              </a:lnSpc>
              <a:spcBef>
                <a:spcPts val="0"/>
              </a:spcBef>
              <a:spcAft>
                <a:spcPts val="0"/>
              </a:spcAft>
              <a:buClr>
                <a:schemeClr val="dk1"/>
              </a:buClr>
              <a:buSzPts val="3200"/>
              <a:buChar char="•"/>
            </a:pPr>
            <a:r>
              <a:rPr lang="en" sz="2100">
                <a:latin typeface="Arial"/>
                <a:ea typeface="Arial"/>
                <a:cs typeface="Arial"/>
                <a:sym typeface="Arial"/>
              </a:rPr>
              <a:t>displays the top part of a file</a:t>
            </a:r>
            <a:endParaRPr sz="2100"/>
          </a:p>
          <a:p>
            <a:pPr indent="0" lvl="0" marL="0" rtl="0" algn="l">
              <a:lnSpc>
                <a:spcPct val="100000"/>
              </a:lnSpc>
              <a:spcBef>
                <a:spcPts val="640"/>
              </a:spcBef>
              <a:spcAft>
                <a:spcPts val="0"/>
              </a:spcAft>
              <a:buClr>
                <a:schemeClr val="dk1"/>
              </a:buClr>
              <a:buSzPts val="3200"/>
              <a:buNone/>
            </a:pPr>
            <a:r>
              <a:t/>
            </a:r>
            <a:endParaRPr sz="2100">
              <a:latin typeface="Arial"/>
              <a:ea typeface="Arial"/>
              <a:cs typeface="Arial"/>
              <a:sym typeface="Arial"/>
            </a:endParaRPr>
          </a:p>
          <a:p>
            <a:pPr indent="0" lvl="0" marL="0" rtl="0" algn="l">
              <a:lnSpc>
                <a:spcPct val="100000"/>
              </a:lnSpc>
              <a:spcBef>
                <a:spcPts val="640"/>
              </a:spcBef>
              <a:spcAft>
                <a:spcPts val="0"/>
              </a:spcAft>
              <a:buClr>
                <a:schemeClr val="dk1"/>
              </a:buClr>
              <a:buSzPts val="3200"/>
              <a:buNone/>
            </a:pPr>
            <a:r>
              <a:rPr lang="en" sz="2100">
                <a:latin typeface="Arial"/>
                <a:ea typeface="Arial"/>
                <a:cs typeface="Arial"/>
                <a:sym typeface="Arial"/>
              </a:rPr>
              <a:t>by default it shows the first 10 lines</a:t>
            </a:r>
            <a:endParaRPr sz="2100"/>
          </a:p>
          <a:p>
            <a:pPr indent="-285750" lvl="1" marL="742950" rtl="0" algn="l">
              <a:lnSpc>
                <a:spcPct val="100000"/>
              </a:lnSpc>
              <a:spcBef>
                <a:spcPts val="560"/>
              </a:spcBef>
              <a:spcAft>
                <a:spcPts val="0"/>
              </a:spcAft>
              <a:buClr>
                <a:schemeClr val="dk1"/>
              </a:buClr>
              <a:buSzPts val="2800"/>
              <a:buChar char="–"/>
            </a:pPr>
            <a:r>
              <a:rPr lang="en" sz="2100">
                <a:latin typeface="Arial"/>
                <a:ea typeface="Arial"/>
                <a:cs typeface="Arial"/>
                <a:sym typeface="Arial"/>
              </a:rPr>
              <a:t> 	</a:t>
            </a:r>
            <a:r>
              <a:rPr b="1" lang="en" sz="2100">
                <a:latin typeface="Arial"/>
                <a:ea typeface="Arial"/>
                <a:cs typeface="Arial"/>
                <a:sym typeface="Arial"/>
              </a:rPr>
              <a:t>-n</a:t>
            </a:r>
            <a:r>
              <a:rPr lang="en" sz="2100">
                <a:latin typeface="Arial"/>
                <a:ea typeface="Arial"/>
                <a:cs typeface="Arial"/>
                <a:sym typeface="Arial"/>
              </a:rPr>
              <a:t> option allows you to change that </a:t>
            </a:r>
            <a:endParaRPr sz="2100"/>
          </a:p>
        </p:txBody>
      </p:sp>
      <p:sp>
        <p:nvSpPr>
          <p:cNvPr id="448" name="Google Shape;448;p55"/>
          <p:cNvSpPr txBox="1"/>
          <p:nvPr>
            <p:ph idx="12" type="sldNum"/>
          </p:nvPr>
        </p:nvSpPr>
        <p:spPr>
          <a:xfrm>
            <a:off x="7928637" y="4525109"/>
            <a:ext cx="586712" cy="273844"/>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600"/>
              </a:spcAft>
              <a:buClr>
                <a:srgbClr val="000000"/>
              </a:buClr>
              <a:buSzPts val="900"/>
              <a:buFont typeface="Arial"/>
              <a:buNone/>
            </a:pPr>
            <a:fld id="{00000000-1234-1234-1234-123412341234}" type="slidenum">
              <a:rPr lang="en" sz="900">
                <a:solidFill>
                  <a:schemeClr val="dk1"/>
                </a:solidFill>
              </a:rPr>
              <a:t>‹#›</a:t>
            </a:fld>
            <a:endParaRPr sz="900">
              <a:solidFill>
                <a:schemeClr val="dk1"/>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452" name="Shape 452"/>
        <p:cNvGrpSpPr/>
        <p:nvPr/>
      </p:nvGrpSpPr>
      <p:grpSpPr>
        <a:xfrm>
          <a:off x="0" y="0"/>
          <a:ext cx="0" cy="0"/>
          <a:chOff x="0" y="0"/>
          <a:chExt cx="0" cy="0"/>
        </a:xfrm>
      </p:grpSpPr>
      <p:sp>
        <p:nvSpPr>
          <p:cNvPr id="453" name="Google Shape;453;p56"/>
          <p:cNvSpPr/>
          <p:nvPr/>
        </p:nvSpPr>
        <p:spPr>
          <a:xfrm>
            <a:off x="241173" y="240030"/>
            <a:ext cx="8661654" cy="4663440"/>
          </a:xfrm>
          <a:prstGeom prst="rect">
            <a:avLst/>
          </a:prstGeom>
          <a:solidFill>
            <a:schemeClr val="dk1">
              <a:alpha val="7843"/>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54" name="Google Shape;454;p56"/>
          <p:cNvSpPr txBox="1"/>
          <p:nvPr>
            <p:ph type="title"/>
          </p:nvPr>
        </p:nvSpPr>
        <p:spPr>
          <a:xfrm>
            <a:off x="628650" y="722908"/>
            <a:ext cx="2620771" cy="3697684"/>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chemeClr val="dk1"/>
              </a:buClr>
              <a:buSzPts val="4400"/>
              <a:buFont typeface="Arial"/>
              <a:buNone/>
            </a:pPr>
            <a:r>
              <a:rPr lang="en" sz="3700">
                <a:solidFill>
                  <a:schemeClr val="accent1"/>
                </a:solidFill>
                <a:latin typeface="Arial"/>
                <a:ea typeface="Arial"/>
                <a:cs typeface="Arial"/>
                <a:sym typeface="Arial"/>
              </a:rPr>
              <a:t>Command: tail</a:t>
            </a:r>
            <a:endParaRPr sz="3700">
              <a:solidFill>
                <a:schemeClr val="accent1"/>
              </a:solidFill>
            </a:endParaRPr>
          </a:p>
        </p:txBody>
      </p:sp>
      <p:cxnSp>
        <p:nvCxnSpPr>
          <p:cNvPr id="455" name="Google Shape;455;p56"/>
          <p:cNvCxnSpPr/>
          <p:nvPr/>
        </p:nvCxnSpPr>
        <p:spPr>
          <a:xfrm>
            <a:off x="3490722" y="1543050"/>
            <a:ext cx="0" cy="2057400"/>
          </a:xfrm>
          <a:prstGeom prst="straightConnector1">
            <a:avLst/>
          </a:prstGeom>
          <a:noFill/>
          <a:ln cap="flat" cmpd="sng" w="19050">
            <a:solidFill>
              <a:srgbClr val="262626"/>
            </a:solidFill>
            <a:prstDash val="solid"/>
            <a:round/>
            <a:headEnd len="sm" w="sm" type="none"/>
            <a:tailEnd len="sm" w="sm" type="none"/>
          </a:ln>
        </p:spPr>
      </p:cxnSp>
      <p:sp>
        <p:nvSpPr>
          <p:cNvPr id="456" name="Google Shape;456;p56"/>
          <p:cNvSpPr txBox="1"/>
          <p:nvPr>
            <p:ph idx="1" type="body"/>
          </p:nvPr>
        </p:nvSpPr>
        <p:spPr>
          <a:xfrm>
            <a:off x="3732023" y="722908"/>
            <a:ext cx="4783327" cy="3697684"/>
          </a:xfrm>
          <a:prstGeom prst="rect">
            <a:avLst/>
          </a:prstGeom>
          <a:noFill/>
          <a:ln>
            <a:noFill/>
          </a:ln>
        </p:spPr>
        <p:txBody>
          <a:bodyPr anchorCtr="0" anchor="ctr" bIns="45700" lIns="91425" spcFirstLastPara="1" rIns="91425" wrap="square" tIns="45700">
            <a:noAutofit/>
          </a:bodyPr>
          <a:lstStyle/>
          <a:p>
            <a:pPr indent="-342900" lvl="0" marL="342900" rtl="0" algn="l">
              <a:lnSpc>
                <a:spcPct val="100000"/>
              </a:lnSpc>
              <a:spcBef>
                <a:spcPts val="0"/>
              </a:spcBef>
              <a:spcAft>
                <a:spcPts val="600"/>
              </a:spcAft>
              <a:buClr>
                <a:schemeClr val="dk1"/>
              </a:buClr>
              <a:buSzPts val="3200"/>
              <a:buChar char="•"/>
            </a:pPr>
            <a:r>
              <a:rPr lang="en" sz="2100">
                <a:latin typeface="Arial"/>
                <a:ea typeface="Arial"/>
                <a:cs typeface="Arial"/>
                <a:sym typeface="Arial"/>
              </a:rPr>
              <a:t>Same as head, but shows the last lines</a:t>
            </a:r>
            <a:endParaRPr/>
          </a:p>
        </p:txBody>
      </p:sp>
      <p:sp>
        <p:nvSpPr>
          <p:cNvPr id="457" name="Google Shape;457;p56"/>
          <p:cNvSpPr txBox="1"/>
          <p:nvPr>
            <p:ph idx="12" type="sldNum"/>
          </p:nvPr>
        </p:nvSpPr>
        <p:spPr>
          <a:xfrm>
            <a:off x="7928637" y="4525109"/>
            <a:ext cx="586712" cy="273844"/>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600"/>
              </a:spcAft>
              <a:buClr>
                <a:srgbClr val="000000"/>
              </a:buClr>
              <a:buSzPts val="900"/>
              <a:buFont typeface="Arial"/>
              <a:buNone/>
            </a:pPr>
            <a:fld id="{00000000-1234-1234-1234-123412341234}" type="slidenum">
              <a:rPr lang="en" sz="900">
                <a:solidFill>
                  <a:schemeClr val="dk1"/>
                </a:solidFill>
              </a:rPr>
              <a:t>‹#›</a:t>
            </a:fld>
            <a:endParaRPr sz="900">
              <a:solidFill>
                <a:schemeClr val="dk1"/>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461" name="Shape 461"/>
        <p:cNvGrpSpPr/>
        <p:nvPr/>
      </p:nvGrpSpPr>
      <p:grpSpPr>
        <a:xfrm>
          <a:off x="0" y="0"/>
          <a:ext cx="0" cy="0"/>
          <a:chOff x="0" y="0"/>
          <a:chExt cx="0" cy="0"/>
        </a:xfrm>
      </p:grpSpPr>
      <p:sp>
        <p:nvSpPr>
          <p:cNvPr id="462" name="Google Shape;462;p57"/>
          <p:cNvSpPr txBox="1"/>
          <p:nvPr>
            <p:ph type="title"/>
          </p:nvPr>
        </p:nvSpPr>
        <p:spPr>
          <a:xfrm>
            <a:off x="840699" y="515610"/>
            <a:ext cx="5605629" cy="745629"/>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4400"/>
              <a:buFont typeface="Calibri"/>
              <a:buNone/>
            </a:pPr>
            <a:r>
              <a:rPr lang="en" sz="3850"/>
              <a:t>Let’s practice!</a:t>
            </a:r>
            <a:endParaRPr/>
          </a:p>
        </p:txBody>
      </p:sp>
      <p:sp>
        <p:nvSpPr>
          <p:cNvPr id="463" name="Google Shape;463;p57"/>
          <p:cNvSpPr txBox="1"/>
          <p:nvPr>
            <p:ph idx="1" type="body"/>
          </p:nvPr>
        </p:nvSpPr>
        <p:spPr>
          <a:xfrm>
            <a:off x="852321" y="1670957"/>
            <a:ext cx="5033221" cy="284117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1800"/>
              <a:buNone/>
            </a:pPr>
            <a:r>
              <a:rPr b="1" lang="en" sz="1300">
                <a:latin typeface="Courier New"/>
                <a:ea typeface="Courier New"/>
                <a:cs typeface="Courier New"/>
                <a:sym typeface="Courier New"/>
              </a:rPr>
              <a:t>head large.txt </a:t>
            </a:r>
            <a:endParaRPr sz="1300"/>
          </a:p>
          <a:p>
            <a:pPr indent="0" lvl="0" marL="0" rtl="0" algn="l">
              <a:lnSpc>
                <a:spcPct val="90000"/>
              </a:lnSpc>
              <a:spcBef>
                <a:spcPts val="360"/>
              </a:spcBef>
              <a:spcAft>
                <a:spcPts val="0"/>
              </a:spcAft>
              <a:buClr>
                <a:schemeClr val="dk1"/>
              </a:buClr>
              <a:buSzPts val="1800"/>
              <a:buNone/>
            </a:pPr>
            <a:r>
              <a:rPr lang="en" sz="1300">
                <a:latin typeface="Courier New"/>
                <a:ea typeface="Courier New"/>
                <a:cs typeface="Courier New"/>
                <a:sym typeface="Courier New"/>
              </a:rPr>
              <a:t>1</a:t>
            </a:r>
            <a:endParaRPr sz="1300"/>
          </a:p>
          <a:p>
            <a:pPr indent="0" lvl="0" marL="0" rtl="0" algn="l">
              <a:lnSpc>
                <a:spcPct val="90000"/>
              </a:lnSpc>
              <a:spcBef>
                <a:spcPts val="360"/>
              </a:spcBef>
              <a:spcAft>
                <a:spcPts val="0"/>
              </a:spcAft>
              <a:buClr>
                <a:schemeClr val="dk1"/>
              </a:buClr>
              <a:buSzPts val="1800"/>
              <a:buNone/>
            </a:pPr>
            <a:r>
              <a:rPr lang="en" sz="1300">
                <a:latin typeface="Courier New"/>
                <a:ea typeface="Courier New"/>
                <a:cs typeface="Courier New"/>
                <a:sym typeface="Courier New"/>
              </a:rPr>
              <a:t>2</a:t>
            </a:r>
            <a:endParaRPr sz="1300"/>
          </a:p>
          <a:p>
            <a:pPr indent="0" lvl="0" marL="0" rtl="0" algn="l">
              <a:lnSpc>
                <a:spcPct val="90000"/>
              </a:lnSpc>
              <a:spcBef>
                <a:spcPts val="360"/>
              </a:spcBef>
              <a:spcAft>
                <a:spcPts val="0"/>
              </a:spcAft>
              <a:buClr>
                <a:schemeClr val="dk1"/>
              </a:buClr>
              <a:buSzPts val="1800"/>
              <a:buNone/>
            </a:pPr>
            <a:r>
              <a:rPr lang="en" sz="1300">
                <a:latin typeface="Courier New"/>
                <a:ea typeface="Courier New"/>
                <a:cs typeface="Courier New"/>
                <a:sym typeface="Courier New"/>
              </a:rPr>
              <a:t>…</a:t>
            </a:r>
            <a:endParaRPr/>
          </a:p>
          <a:p>
            <a:pPr indent="0" lvl="0" marL="0" rtl="0" algn="l">
              <a:lnSpc>
                <a:spcPct val="90000"/>
              </a:lnSpc>
              <a:spcBef>
                <a:spcPts val="360"/>
              </a:spcBef>
              <a:spcAft>
                <a:spcPts val="0"/>
              </a:spcAft>
              <a:buClr>
                <a:schemeClr val="dk1"/>
              </a:buClr>
              <a:buSzPts val="1800"/>
              <a:buNone/>
            </a:pPr>
            <a:r>
              <a:rPr lang="en" sz="1300">
                <a:latin typeface="Courier New"/>
                <a:ea typeface="Courier New"/>
                <a:cs typeface="Courier New"/>
                <a:sym typeface="Courier New"/>
              </a:rPr>
              <a:t>9</a:t>
            </a:r>
            <a:endParaRPr sz="1300"/>
          </a:p>
          <a:p>
            <a:pPr indent="0" lvl="0" marL="0" rtl="0" algn="l">
              <a:lnSpc>
                <a:spcPct val="90000"/>
              </a:lnSpc>
              <a:spcBef>
                <a:spcPts val="360"/>
              </a:spcBef>
              <a:spcAft>
                <a:spcPts val="0"/>
              </a:spcAft>
              <a:buClr>
                <a:schemeClr val="dk1"/>
              </a:buClr>
              <a:buSzPts val="1800"/>
              <a:buNone/>
            </a:pPr>
            <a:r>
              <a:rPr lang="en" sz="1300">
                <a:latin typeface="Courier New"/>
                <a:ea typeface="Courier New"/>
                <a:cs typeface="Courier New"/>
                <a:sym typeface="Courier New"/>
              </a:rPr>
              <a:t>10</a:t>
            </a:r>
            <a:endParaRPr sz="1300"/>
          </a:p>
          <a:p>
            <a:pPr indent="0" lvl="0" marL="0" rtl="0" algn="l">
              <a:lnSpc>
                <a:spcPct val="90000"/>
              </a:lnSpc>
              <a:spcBef>
                <a:spcPts val="360"/>
              </a:spcBef>
              <a:spcAft>
                <a:spcPts val="0"/>
              </a:spcAft>
              <a:buClr>
                <a:schemeClr val="dk1"/>
              </a:buClr>
              <a:buSzPts val="1800"/>
              <a:buNone/>
            </a:pPr>
            <a:r>
              <a:rPr b="1" lang="en" sz="1300">
                <a:latin typeface="Courier New"/>
                <a:ea typeface="Courier New"/>
                <a:cs typeface="Courier New"/>
                <a:sym typeface="Courier New"/>
              </a:rPr>
              <a:t>tail large.txt</a:t>
            </a:r>
            <a:r>
              <a:rPr lang="en" sz="1300">
                <a:latin typeface="Courier New"/>
                <a:ea typeface="Courier New"/>
                <a:cs typeface="Courier New"/>
                <a:sym typeface="Courier New"/>
              </a:rPr>
              <a:t> </a:t>
            </a:r>
            <a:endParaRPr sz="1300"/>
          </a:p>
          <a:p>
            <a:pPr indent="0" lvl="0" marL="0" rtl="0" algn="l">
              <a:lnSpc>
                <a:spcPct val="90000"/>
              </a:lnSpc>
              <a:spcBef>
                <a:spcPts val="360"/>
              </a:spcBef>
              <a:spcAft>
                <a:spcPts val="0"/>
              </a:spcAft>
              <a:buClr>
                <a:schemeClr val="dk1"/>
              </a:buClr>
              <a:buSzPts val="1800"/>
              <a:buNone/>
            </a:pPr>
            <a:r>
              <a:rPr lang="en" sz="1300">
                <a:latin typeface="Courier New"/>
                <a:ea typeface="Courier New"/>
                <a:cs typeface="Courier New"/>
                <a:sym typeface="Courier New"/>
              </a:rPr>
              <a:t>21</a:t>
            </a:r>
            <a:endParaRPr/>
          </a:p>
          <a:p>
            <a:pPr indent="0" lvl="0" marL="0" rtl="0" algn="l">
              <a:lnSpc>
                <a:spcPct val="90000"/>
              </a:lnSpc>
              <a:spcBef>
                <a:spcPts val="360"/>
              </a:spcBef>
              <a:spcAft>
                <a:spcPts val="0"/>
              </a:spcAft>
              <a:buClr>
                <a:schemeClr val="dk1"/>
              </a:buClr>
              <a:buSzPts val="1800"/>
              <a:buNone/>
            </a:pPr>
            <a:r>
              <a:rPr lang="en" sz="1300">
                <a:latin typeface="Courier New"/>
                <a:ea typeface="Courier New"/>
                <a:cs typeface="Courier New"/>
                <a:sym typeface="Courier New"/>
              </a:rPr>
              <a:t>22</a:t>
            </a:r>
            <a:endParaRPr/>
          </a:p>
          <a:p>
            <a:pPr indent="0" lvl="0" marL="0" rtl="0" algn="l">
              <a:lnSpc>
                <a:spcPct val="90000"/>
              </a:lnSpc>
              <a:spcBef>
                <a:spcPts val="360"/>
              </a:spcBef>
              <a:spcAft>
                <a:spcPts val="0"/>
              </a:spcAft>
              <a:buClr>
                <a:schemeClr val="dk1"/>
              </a:buClr>
              <a:buSzPts val="1800"/>
              <a:buNone/>
            </a:pPr>
            <a:r>
              <a:rPr lang="en" sz="1300">
                <a:latin typeface="Courier New"/>
                <a:ea typeface="Courier New"/>
                <a:cs typeface="Courier New"/>
                <a:sym typeface="Courier New"/>
              </a:rPr>
              <a:t>…</a:t>
            </a:r>
            <a:endParaRPr/>
          </a:p>
          <a:p>
            <a:pPr indent="0" lvl="0" marL="0" rtl="0" algn="l">
              <a:lnSpc>
                <a:spcPct val="90000"/>
              </a:lnSpc>
              <a:spcBef>
                <a:spcPts val="360"/>
              </a:spcBef>
              <a:spcAft>
                <a:spcPts val="0"/>
              </a:spcAft>
              <a:buClr>
                <a:schemeClr val="dk1"/>
              </a:buClr>
              <a:buSzPts val="1800"/>
              <a:buNone/>
            </a:pPr>
            <a:r>
              <a:rPr lang="en" sz="1300">
                <a:latin typeface="Courier New"/>
                <a:ea typeface="Courier New"/>
                <a:cs typeface="Courier New"/>
                <a:sym typeface="Courier New"/>
              </a:rPr>
              <a:t>30</a:t>
            </a:r>
            <a:endParaRPr sz="1300"/>
          </a:p>
          <a:p>
            <a:pPr indent="0" lvl="0" marL="0" rtl="0" algn="l">
              <a:lnSpc>
                <a:spcPct val="90000"/>
              </a:lnSpc>
              <a:spcBef>
                <a:spcPts val="360"/>
              </a:spcBef>
              <a:spcAft>
                <a:spcPts val="0"/>
              </a:spcAft>
              <a:buClr>
                <a:schemeClr val="dk1"/>
              </a:buClr>
              <a:buSzPts val="1800"/>
              <a:buNone/>
            </a:pPr>
            <a:r>
              <a:rPr b="1" lang="en" sz="1300">
                <a:latin typeface="Courier New"/>
                <a:ea typeface="Courier New"/>
                <a:cs typeface="Courier New"/>
                <a:sym typeface="Courier New"/>
              </a:rPr>
              <a:t>tail -n 3 large.txt </a:t>
            </a:r>
            <a:endParaRPr sz="1300"/>
          </a:p>
          <a:p>
            <a:pPr indent="0" lvl="0" marL="0" rtl="0" algn="l">
              <a:lnSpc>
                <a:spcPct val="90000"/>
              </a:lnSpc>
              <a:spcBef>
                <a:spcPts val="360"/>
              </a:spcBef>
              <a:spcAft>
                <a:spcPts val="0"/>
              </a:spcAft>
              <a:buClr>
                <a:schemeClr val="dk1"/>
              </a:buClr>
              <a:buSzPts val="1800"/>
              <a:buNone/>
            </a:pPr>
            <a:r>
              <a:rPr lang="en" sz="1300">
                <a:latin typeface="Courier New"/>
                <a:ea typeface="Courier New"/>
                <a:cs typeface="Courier New"/>
                <a:sym typeface="Courier New"/>
              </a:rPr>
              <a:t>28</a:t>
            </a:r>
            <a:endParaRPr/>
          </a:p>
          <a:p>
            <a:pPr indent="0" lvl="0" marL="0" rtl="0" algn="l">
              <a:lnSpc>
                <a:spcPct val="90000"/>
              </a:lnSpc>
              <a:spcBef>
                <a:spcPts val="360"/>
              </a:spcBef>
              <a:spcAft>
                <a:spcPts val="0"/>
              </a:spcAft>
              <a:buClr>
                <a:schemeClr val="dk1"/>
              </a:buClr>
              <a:buSzPts val="1800"/>
              <a:buNone/>
            </a:pPr>
            <a:r>
              <a:rPr lang="en" sz="1300">
                <a:latin typeface="Courier New"/>
                <a:ea typeface="Courier New"/>
                <a:cs typeface="Courier New"/>
                <a:sym typeface="Courier New"/>
              </a:rPr>
              <a:t>29</a:t>
            </a:r>
            <a:endParaRPr/>
          </a:p>
          <a:p>
            <a:pPr indent="0" lvl="0" marL="0" rtl="0" algn="l">
              <a:lnSpc>
                <a:spcPct val="90000"/>
              </a:lnSpc>
              <a:spcBef>
                <a:spcPts val="360"/>
              </a:spcBef>
              <a:spcAft>
                <a:spcPts val="0"/>
              </a:spcAft>
              <a:buClr>
                <a:schemeClr val="dk1"/>
              </a:buClr>
              <a:buSzPts val="1800"/>
              <a:buNone/>
            </a:pPr>
            <a:r>
              <a:rPr lang="en" sz="1300">
                <a:latin typeface="Courier New"/>
                <a:ea typeface="Courier New"/>
                <a:cs typeface="Courier New"/>
                <a:sym typeface="Courier New"/>
              </a:rPr>
              <a:t>30</a:t>
            </a:r>
            <a:endParaRPr/>
          </a:p>
        </p:txBody>
      </p:sp>
      <p:sp>
        <p:nvSpPr>
          <p:cNvPr id="464" name="Google Shape;464;p57"/>
          <p:cNvSpPr/>
          <p:nvPr/>
        </p:nvSpPr>
        <p:spPr>
          <a:xfrm>
            <a:off x="7189435" y="0"/>
            <a:ext cx="1954565" cy="5143500"/>
          </a:xfrm>
          <a:prstGeom prst="rect">
            <a:avLst/>
          </a:prstGeom>
          <a:solidFill>
            <a:srgbClr val="B18B5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350" u="none" cap="none" strike="noStrike">
              <a:solidFill>
                <a:schemeClr val="lt1"/>
              </a:solidFill>
              <a:latin typeface="Arial"/>
              <a:ea typeface="Arial"/>
              <a:cs typeface="Arial"/>
              <a:sym typeface="Arial"/>
            </a:endParaRPr>
          </a:p>
        </p:txBody>
      </p:sp>
      <p:sp>
        <p:nvSpPr>
          <p:cNvPr id="465" name="Google Shape;465;p57"/>
          <p:cNvSpPr/>
          <p:nvPr/>
        </p:nvSpPr>
        <p:spPr>
          <a:xfrm>
            <a:off x="6129567" y="1776849"/>
            <a:ext cx="2119736" cy="1589802"/>
          </a:xfrm>
          <a:prstGeom prst="ellipse">
            <a:avLst/>
          </a:prstGeom>
          <a:solidFill>
            <a:srgbClr val="FFFFFF"/>
          </a:solidFill>
          <a:ln cap="flat" cmpd="sng" w="22225">
            <a:solidFill>
              <a:srgbClr val="F5A94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350" u="none" cap="none" strike="noStrike">
              <a:solidFill>
                <a:schemeClr val="lt1"/>
              </a:solidFill>
              <a:latin typeface="Arial"/>
              <a:ea typeface="Arial"/>
              <a:cs typeface="Arial"/>
              <a:sym typeface="Arial"/>
            </a:endParaRPr>
          </a:p>
        </p:txBody>
      </p:sp>
      <p:pic>
        <p:nvPicPr>
          <p:cNvPr id="466" name="Google Shape;466;p57"/>
          <p:cNvPicPr preferRelativeResize="0"/>
          <p:nvPr/>
        </p:nvPicPr>
        <p:blipFill rotWithShape="1">
          <a:blip r:embed="rId3">
            <a:alphaModFix/>
          </a:blip>
          <a:srcRect b="0" l="0" r="0" t="0"/>
          <a:stretch/>
        </p:blipFill>
        <p:spPr>
          <a:xfrm>
            <a:off x="6465356" y="2179545"/>
            <a:ext cx="1097004" cy="796212"/>
          </a:xfrm>
          <a:prstGeom prst="rect">
            <a:avLst/>
          </a:prstGeom>
          <a:noFill/>
          <a:ln>
            <a:noFill/>
          </a:ln>
        </p:spPr>
      </p:pic>
      <p:sp>
        <p:nvSpPr>
          <p:cNvPr id="467" name="Google Shape;467;p57"/>
          <p:cNvSpPr txBox="1"/>
          <p:nvPr>
            <p:ph idx="12" type="sldNum"/>
          </p:nvPr>
        </p:nvSpPr>
        <p:spPr>
          <a:xfrm>
            <a:off x="7576075" y="4811820"/>
            <a:ext cx="759278" cy="205383"/>
          </a:xfrm>
          <a:prstGeom prst="rect">
            <a:avLst/>
          </a:prstGeom>
          <a:noFill/>
          <a:ln>
            <a:noFill/>
          </a:ln>
        </p:spPr>
        <p:txBody>
          <a:bodyPr anchorCtr="0" anchor="ctr" bIns="45700" lIns="91425" spcFirstLastPara="1" rIns="91425" wrap="square" tIns="45700">
            <a:noAutofit/>
          </a:bodyPr>
          <a:lstStyle/>
          <a:p>
            <a:pPr indent="0" lvl="0" marL="0" rtl="0" algn="r">
              <a:lnSpc>
                <a:spcPct val="90000"/>
              </a:lnSpc>
              <a:spcBef>
                <a:spcPts val="0"/>
              </a:spcBef>
              <a:spcAft>
                <a:spcPts val="600"/>
              </a:spcAft>
              <a:buClr>
                <a:srgbClr val="000000"/>
              </a:buClr>
              <a:buSzPts val="700"/>
              <a:buFont typeface="Arial"/>
              <a:buNone/>
            </a:pPr>
            <a:fld id="{00000000-1234-1234-1234-123412341234}" type="slidenum">
              <a:rPr lang="en" sz="700">
                <a:solidFill>
                  <a:srgbClr val="FFFFFF"/>
                </a:solidFill>
              </a:rPr>
              <a:t>‹#›</a:t>
            </a:fld>
            <a:endParaRPr sz="700">
              <a:solidFill>
                <a:srgbClr val="FFFFFF"/>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2" name="Shape 472"/>
        <p:cNvGrpSpPr/>
        <p:nvPr/>
      </p:nvGrpSpPr>
      <p:grpSpPr>
        <a:xfrm>
          <a:off x="0" y="0"/>
          <a:ext cx="0" cy="0"/>
          <a:chOff x="0" y="0"/>
          <a:chExt cx="0" cy="0"/>
        </a:xfrm>
      </p:grpSpPr>
      <p:sp>
        <p:nvSpPr>
          <p:cNvPr id="473" name="Google Shape;473;p58"/>
          <p:cNvSpPr txBox="1"/>
          <p:nvPr>
            <p:ph type="title"/>
          </p:nvPr>
        </p:nvSpPr>
        <p:spPr>
          <a:xfrm>
            <a:off x="457200" y="205978"/>
            <a:ext cx="8229600" cy="85725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4400"/>
              <a:buFont typeface="Arial"/>
              <a:buNone/>
            </a:pPr>
            <a:r>
              <a:rPr lang="en">
                <a:latin typeface="Arial"/>
                <a:ea typeface="Arial"/>
                <a:cs typeface="Arial"/>
                <a:sym typeface="Arial"/>
              </a:rPr>
              <a:t>File Commands</a:t>
            </a:r>
            <a:endParaRPr/>
          </a:p>
        </p:txBody>
      </p:sp>
      <p:sp>
        <p:nvSpPr>
          <p:cNvPr id="474" name="Google Shape;474;p58"/>
          <p:cNvSpPr txBox="1"/>
          <p:nvPr>
            <p:ph idx="1" type="body"/>
          </p:nvPr>
        </p:nvSpPr>
        <p:spPr>
          <a:xfrm>
            <a:off x="457200" y="1624264"/>
            <a:ext cx="8229600" cy="2970358"/>
          </a:xfrm>
          <a:prstGeom prst="rect">
            <a:avLst/>
          </a:prstGeom>
          <a:no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Clr>
                <a:schemeClr val="dk1"/>
              </a:buClr>
              <a:buSzPts val="3200"/>
              <a:buChar char="•"/>
            </a:pPr>
            <a:r>
              <a:rPr lang="en">
                <a:latin typeface="Calibri"/>
                <a:ea typeface="Calibri"/>
                <a:cs typeface="Calibri"/>
                <a:sym typeface="Calibri"/>
              </a:rPr>
              <a:t>Copying a file: </a:t>
            </a:r>
            <a:r>
              <a:rPr b="1" lang="en">
                <a:latin typeface="Calibri"/>
                <a:ea typeface="Calibri"/>
                <a:cs typeface="Calibri"/>
                <a:sym typeface="Calibri"/>
              </a:rPr>
              <a:t>cp</a:t>
            </a:r>
            <a:endParaRPr b="1">
              <a:latin typeface="Calibri"/>
              <a:ea typeface="Calibri"/>
              <a:cs typeface="Calibri"/>
              <a:sym typeface="Calibri"/>
            </a:endParaRPr>
          </a:p>
          <a:p>
            <a:pPr indent="-139700" lvl="0" marL="342900" rtl="0" algn="l">
              <a:lnSpc>
                <a:spcPct val="100000"/>
              </a:lnSpc>
              <a:spcBef>
                <a:spcPts val="0"/>
              </a:spcBef>
              <a:spcAft>
                <a:spcPts val="0"/>
              </a:spcAft>
              <a:buSzPts val="1800"/>
              <a:buNone/>
            </a:pPr>
            <a:r>
              <a:t/>
            </a:r>
            <a:endParaRPr b="1"/>
          </a:p>
          <a:p>
            <a:pPr indent="-342900" lvl="0" marL="342900" rtl="0" algn="l">
              <a:lnSpc>
                <a:spcPct val="100000"/>
              </a:lnSpc>
              <a:spcBef>
                <a:spcPts val="640"/>
              </a:spcBef>
              <a:spcAft>
                <a:spcPts val="0"/>
              </a:spcAft>
              <a:buClr>
                <a:schemeClr val="dk1"/>
              </a:buClr>
              <a:buSzPts val="3200"/>
              <a:buChar char="•"/>
            </a:pPr>
            <a:r>
              <a:rPr lang="en">
                <a:latin typeface="Calibri"/>
                <a:ea typeface="Calibri"/>
                <a:cs typeface="Calibri"/>
                <a:sym typeface="Calibri"/>
              </a:rPr>
              <a:t>Move or rename a file: </a:t>
            </a:r>
            <a:r>
              <a:rPr b="1" lang="en">
                <a:latin typeface="Calibri"/>
                <a:ea typeface="Calibri"/>
                <a:cs typeface="Calibri"/>
                <a:sym typeface="Calibri"/>
              </a:rPr>
              <a:t>mv</a:t>
            </a:r>
            <a:endParaRPr b="1">
              <a:latin typeface="Calibri"/>
              <a:ea typeface="Calibri"/>
              <a:cs typeface="Calibri"/>
              <a:sym typeface="Calibri"/>
            </a:endParaRPr>
          </a:p>
          <a:p>
            <a:pPr indent="-139700" lvl="0" marL="342900" rtl="0" algn="l">
              <a:lnSpc>
                <a:spcPct val="100000"/>
              </a:lnSpc>
              <a:spcBef>
                <a:spcPts val="640"/>
              </a:spcBef>
              <a:spcAft>
                <a:spcPts val="0"/>
              </a:spcAft>
              <a:buSzPts val="1800"/>
              <a:buNone/>
            </a:pPr>
            <a:r>
              <a:t/>
            </a:r>
            <a:endParaRPr b="1"/>
          </a:p>
          <a:p>
            <a:pPr indent="-342900" lvl="0" marL="342900" rtl="0" algn="l">
              <a:lnSpc>
                <a:spcPct val="100000"/>
              </a:lnSpc>
              <a:spcBef>
                <a:spcPts val="640"/>
              </a:spcBef>
              <a:spcAft>
                <a:spcPts val="0"/>
              </a:spcAft>
              <a:buClr>
                <a:schemeClr val="dk1"/>
              </a:buClr>
              <a:buSzPts val="3200"/>
              <a:buChar char="•"/>
            </a:pPr>
            <a:r>
              <a:rPr lang="en">
                <a:latin typeface="Calibri"/>
                <a:ea typeface="Calibri"/>
                <a:cs typeface="Calibri"/>
                <a:sym typeface="Calibri"/>
              </a:rPr>
              <a:t>Remove a file: </a:t>
            </a:r>
            <a:r>
              <a:rPr b="1" lang="en">
                <a:latin typeface="Calibri"/>
                <a:ea typeface="Calibri"/>
                <a:cs typeface="Calibri"/>
                <a:sym typeface="Calibri"/>
              </a:rPr>
              <a:t>rm</a:t>
            </a:r>
            <a:endParaRPr b="1">
              <a:latin typeface="Calibri"/>
              <a:ea typeface="Calibri"/>
              <a:cs typeface="Calibri"/>
              <a:sym typeface="Calibri"/>
            </a:endParaRPr>
          </a:p>
          <a:p>
            <a:pPr indent="-139700" lvl="0" marL="342900" rtl="0" algn="l">
              <a:lnSpc>
                <a:spcPct val="100000"/>
              </a:lnSpc>
              <a:spcBef>
                <a:spcPts val="640"/>
              </a:spcBef>
              <a:spcAft>
                <a:spcPts val="0"/>
              </a:spcAft>
              <a:buClr>
                <a:schemeClr val="dk1"/>
              </a:buClr>
              <a:buSzPts val="3200"/>
              <a:buNone/>
            </a:pPr>
            <a:r>
              <a:t/>
            </a:r>
            <a:endParaRPr>
              <a:latin typeface="Calibri"/>
              <a:ea typeface="Calibri"/>
              <a:cs typeface="Calibri"/>
              <a:sym typeface="Calibri"/>
            </a:endParaRPr>
          </a:p>
        </p:txBody>
      </p:sp>
      <p:sp>
        <p:nvSpPr>
          <p:cNvPr id="475" name="Google Shape;475;p58"/>
          <p:cNvSpPr txBox="1"/>
          <p:nvPr>
            <p:ph idx="12" type="sldNum"/>
          </p:nvPr>
        </p:nvSpPr>
        <p:spPr>
          <a:xfrm>
            <a:off x="6553200" y="4767263"/>
            <a:ext cx="2133600" cy="2738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
              <a:t>‹#›</a:t>
            </a:fld>
            <a:endParaRPr/>
          </a:p>
        </p:txBody>
      </p:sp>
      <p:pic>
        <p:nvPicPr>
          <p:cNvPr id="476" name="Google Shape;476;p58"/>
          <p:cNvPicPr preferRelativeResize="0"/>
          <p:nvPr/>
        </p:nvPicPr>
        <p:blipFill rotWithShape="1">
          <a:blip r:embed="rId3">
            <a:alphaModFix/>
          </a:blip>
          <a:srcRect b="0" l="0" r="0" t="0"/>
          <a:stretch/>
        </p:blipFill>
        <p:spPr>
          <a:xfrm>
            <a:off x="3838775" y="1467741"/>
            <a:ext cx="1600200" cy="875972"/>
          </a:xfrm>
          <a:prstGeom prst="rect">
            <a:avLst/>
          </a:prstGeom>
          <a:noFill/>
          <a:ln>
            <a:noFill/>
          </a:ln>
        </p:spPr>
      </p:pic>
      <p:pic>
        <p:nvPicPr>
          <p:cNvPr id="477" name="Google Shape;477;p58"/>
          <p:cNvPicPr preferRelativeResize="0"/>
          <p:nvPr/>
        </p:nvPicPr>
        <p:blipFill rotWithShape="1">
          <a:blip r:embed="rId4">
            <a:alphaModFix/>
          </a:blip>
          <a:srcRect b="0" l="0" r="0" t="0"/>
          <a:stretch/>
        </p:blipFill>
        <p:spPr>
          <a:xfrm>
            <a:off x="5344650" y="2281781"/>
            <a:ext cx="1146862" cy="857250"/>
          </a:xfrm>
          <a:prstGeom prst="rect">
            <a:avLst/>
          </a:prstGeom>
          <a:noFill/>
          <a:ln>
            <a:noFill/>
          </a:ln>
        </p:spPr>
      </p:pic>
      <p:pic>
        <p:nvPicPr>
          <p:cNvPr id="478" name="Google Shape;478;p58"/>
          <p:cNvPicPr preferRelativeResize="0"/>
          <p:nvPr/>
        </p:nvPicPr>
        <p:blipFill rotWithShape="1">
          <a:blip r:embed="rId5">
            <a:alphaModFix/>
          </a:blip>
          <a:srcRect b="0" l="0" r="0" t="0"/>
          <a:stretch/>
        </p:blipFill>
        <p:spPr>
          <a:xfrm>
            <a:off x="4103788" y="3125588"/>
            <a:ext cx="702320" cy="616481"/>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482" name="Shape 482"/>
        <p:cNvGrpSpPr/>
        <p:nvPr/>
      </p:nvGrpSpPr>
      <p:grpSpPr>
        <a:xfrm>
          <a:off x="0" y="0"/>
          <a:ext cx="0" cy="0"/>
          <a:chOff x="0" y="0"/>
          <a:chExt cx="0" cy="0"/>
        </a:xfrm>
      </p:grpSpPr>
      <p:sp>
        <p:nvSpPr>
          <p:cNvPr id="483" name="Google Shape;483;p59"/>
          <p:cNvSpPr/>
          <p:nvPr/>
        </p:nvSpPr>
        <p:spPr>
          <a:xfrm>
            <a:off x="241173" y="240030"/>
            <a:ext cx="8661654" cy="4663440"/>
          </a:xfrm>
          <a:prstGeom prst="rect">
            <a:avLst/>
          </a:prstGeom>
          <a:solidFill>
            <a:schemeClr val="dk1">
              <a:alpha val="7843"/>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84" name="Google Shape;484;p59"/>
          <p:cNvSpPr txBox="1"/>
          <p:nvPr>
            <p:ph type="title"/>
          </p:nvPr>
        </p:nvSpPr>
        <p:spPr>
          <a:xfrm>
            <a:off x="628650" y="722908"/>
            <a:ext cx="2620771" cy="3697684"/>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chemeClr val="dk1"/>
              </a:buClr>
              <a:buSzPts val="4400"/>
              <a:buFont typeface="Calibri"/>
              <a:buNone/>
            </a:pPr>
            <a:r>
              <a:rPr lang="en" sz="4400">
                <a:solidFill>
                  <a:schemeClr val="accent1"/>
                </a:solidFill>
              </a:rPr>
              <a:t>Copy</a:t>
            </a:r>
            <a:endParaRPr/>
          </a:p>
        </p:txBody>
      </p:sp>
      <p:cxnSp>
        <p:nvCxnSpPr>
          <p:cNvPr id="485" name="Google Shape;485;p59"/>
          <p:cNvCxnSpPr/>
          <p:nvPr/>
        </p:nvCxnSpPr>
        <p:spPr>
          <a:xfrm>
            <a:off x="3490722" y="1543050"/>
            <a:ext cx="0" cy="2057400"/>
          </a:xfrm>
          <a:prstGeom prst="straightConnector1">
            <a:avLst/>
          </a:prstGeom>
          <a:noFill/>
          <a:ln cap="flat" cmpd="sng" w="19050">
            <a:solidFill>
              <a:srgbClr val="262626"/>
            </a:solidFill>
            <a:prstDash val="solid"/>
            <a:round/>
            <a:headEnd len="sm" w="sm" type="none"/>
            <a:tailEnd len="sm" w="sm" type="none"/>
          </a:ln>
        </p:spPr>
      </p:cxnSp>
      <p:sp>
        <p:nvSpPr>
          <p:cNvPr id="486" name="Google Shape;486;p59"/>
          <p:cNvSpPr txBox="1"/>
          <p:nvPr>
            <p:ph idx="1" type="body"/>
          </p:nvPr>
        </p:nvSpPr>
        <p:spPr>
          <a:xfrm>
            <a:off x="3732023" y="722908"/>
            <a:ext cx="4783327" cy="3697684"/>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1"/>
              </a:buClr>
              <a:buSzPts val="3190"/>
              <a:buNone/>
            </a:pPr>
            <a:r>
              <a:rPr lang="en" sz="2100">
                <a:latin typeface="Courier New"/>
                <a:ea typeface="Courier New"/>
                <a:cs typeface="Courier New"/>
                <a:sym typeface="Courier New"/>
              </a:rPr>
              <a:t>cp </a:t>
            </a:r>
            <a:r>
              <a:rPr i="1" lang="en" sz="2100">
                <a:latin typeface="Courier New"/>
                <a:ea typeface="Courier New"/>
                <a:cs typeface="Courier New"/>
                <a:sym typeface="Courier New"/>
              </a:rPr>
              <a:t>&lt;source&gt;</a:t>
            </a:r>
            <a:r>
              <a:rPr lang="en" sz="2100">
                <a:latin typeface="Courier New"/>
                <a:ea typeface="Courier New"/>
                <a:cs typeface="Courier New"/>
                <a:sym typeface="Courier New"/>
              </a:rPr>
              <a:t> </a:t>
            </a:r>
            <a:r>
              <a:rPr i="1" lang="en" sz="2100">
                <a:latin typeface="Courier New"/>
                <a:ea typeface="Courier New"/>
                <a:cs typeface="Courier New"/>
                <a:sym typeface="Courier New"/>
              </a:rPr>
              <a:t>&lt;destination&gt;</a:t>
            </a:r>
            <a:endParaRPr sz="2100"/>
          </a:p>
          <a:p>
            <a:pPr indent="0" lvl="0" marL="0" rtl="0" algn="l">
              <a:lnSpc>
                <a:spcPct val="100000"/>
              </a:lnSpc>
              <a:spcBef>
                <a:spcPts val="352"/>
              </a:spcBef>
              <a:spcAft>
                <a:spcPts val="0"/>
              </a:spcAft>
              <a:buClr>
                <a:schemeClr val="dk1"/>
              </a:buClr>
              <a:buSzPts val="1760"/>
              <a:buNone/>
            </a:pPr>
            <a:r>
              <a:t/>
            </a:r>
            <a:endParaRPr i="1" sz="2100">
              <a:latin typeface="Courier New"/>
              <a:ea typeface="Courier New"/>
              <a:cs typeface="Courier New"/>
              <a:sym typeface="Courier New"/>
            </a:endParaRPr>
          </a:p>
          <a:p>
            <a:pPr indent="-342900" lvl="0" marL="342900" rtl="0" algn="l">
              <a:lnSpc>
                <a:spcPct val="100000"/>
              </a:lnSpc>
              <a:spcBef>
                <a:spcPts val="561"/>
              </a:spcBef>
              <a:spcAft>
                <a:spcPts val="0"/>
              </a:spcAft>
              <a:buClr>
                <a:schemeClr val="dk1"/>
              </a:buClr>
              <a:buSzPts val="2805"/>
              <a:buChar char="•"/>
            </a:pPr>
            <a:r>
              <a:rPr lang="en" sz="2100">
                <a:latin typeface="Arial"/>
                <a:ea typeface="Arial"/>
                <a:cs typeface="Arial"/>
                <a:sym typeface="Arial"/>
              </a:rPr>
              <a:t>to copy a file use </a:t>
            </a:r>
            <a:r>
              <a:rPr b="1" lang="en" sz="2100">
                <a:latin typeface="Arial"/>
                <a:ea typeface="Arial"/>
                <a:cs typeface="Arial"/>
                <a:sym typeface="Arial"/>
              </a:rPr>
              <a:t>cp</a:t>
            </a:r>
            <a:endParaRPr/>
          </a:p>
          <a:p>
            <a:pPr indent="-342900" lvl="0" marL="342900" rtl="0" algn="l">
              <a:lnSpc>
                <a:spcPct val="100000"/>
              </a:lnSpc>
              <a:spcBef>
                <a:spcPts val="561"/>
              </a:spcBef>
              <a:spcAft>
                <a:spcPts val="0"/>
              </a:spcAft>
              <a:buClr>
                <a:schemeClr val="dk1"/>
              </a:buClr>
              <a:buSzPts val="2805"/>
              <a:buChar char="•"/>
            </a:pPr>
            <a:r>
              <a:rPr lang="en" sz="2100">
                <a:latin typeface="Arial"/>
                <a:ea typeface="Arial"/>
                <a:cs typeface="Arial"/>
                <a:sym typeface="Arial"/>
              </a:rPr>
              <a:t>to copy a directory use </a:t>
            </a:r>
            <a:r>
              <a:rPr b="1" lang="en" sz="2100">
                <a:latin typeface="Arial"/>
                <a:ea typeface="Arial"/>
                <a:cs typeface="Arial"/>
                <a:sym typeface="Arial"/>
              </a:rPr>
              <a:t>cp -r </a:t>
            </a:r>
            <a:endParaRPr sz="2100"/>
          </a:p>
          <a:p>
            <a:pPr indent="-231140" lvl="0" marL="342900" rtl="0" algn="l">
              <a:lnSpc>
                <a:spcPct val="100000"/>
              </a:lnSpc>
              <a:spcBef>
                <a:spcPts val="352"/>
              </a:spcBef>
              <a:spcAft>
                <a:spcPts val="0"/>
              </a:spcAft>
              <a:buClr>
                <a:schemeClr val="dk1"/>
              </a:buClr>
              <a:buSzPts val="1760"/>
              <a:buNone/>
            </a:pPr>
            <a:r>
              <a:t/>
            </a:r>
            <a:endParaRPr sz="2100">
              <a:latin typeface="Courier New"/>
              <a:ea typeface="Courier New"/>
              <a:cs typeface="Courier New"/>
              <a:sym typeface="Courier New"/>
            </a:endParaRPr>
          </a:p>
        </p:txBody>
      </p:sp>
      <p:sp>
        <p:nvSpPr>
          <p:cNvPr id="487" name="Google Shape;487;p59"/>
          <p:cNvSpPr txBox="1"/>
          <p:nvPr>
            <p:ph idx="12" type="sldNum"/>
          </p:nvPr>
        </p:nvSpPr>
        <p:spPr>
          <a:xfrm>
            <a:off x="7928637" y="4525109"/>
            <a:ext cx="586712" cy="273844"/>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600"/>
              </a:spcAft>
              <a:buClr>
                <a:srgbClr val="000000"/>
              </a:buClr>
              <a:buSzPts val="900"/>
              <a:buFont typeface="Arial"/>
              <a:buNone/>
            </a:pPr>
            <a:fld id="{00000000-1234-1234-1234-123412341234}" type="slidenum">
              <a:rPr lang="en" sz="900">
                <a:solidFill>
                  <a:schemeClr val="dk1"/>
                </a:solidFill>
              </a:rPr>
              <a:t>‹#›</a:t>
            </a:fld>
            <a:endParaRPr sz="900">
              <a:solidFill>
                <a:schemeClr val="dk1"/>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2" name="Shape 492"/>
        <p:cNvGrpSpPr/>
        <p:nvPr/>
      </p:nvGrpSpPr>
      <p:grpSpPr>
        <a:xfrm>
          <a:off x="0" y="0"/>
          <a:ext cx="0" cy="0"/>
          <a:chOff x="0" y="0"/>
          <a:chExt cx="0" cy="0"/>
        </a:xfrm>
      </p:grpSpPr>
      <p:sp>
        <p:nvSpPr>
          <p:cNvPr id="493" name="Google Shape;493;p60"/>
          <p:cNvSpPr txBox="1"/>
          <p:nvPr>
            <p:ph type="title"/>
          </p:nvPr>
        </p:nvSpPr>
        <p:spPr>
          <a:xfrm>
            <a:off x="457200" y="205978"/>
            <a:ext cx="8229600" cy="85725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4400"/>
              <a:buFont typeface="Arial"/>
              <a:buNone/>
            </a:pPr>
            <a:r>
              <a:rPr lang="en">
                <a:latin typeface="Arial"/>
                <a:ea typeface="Arial"/>
                <a:cs typeface="Arial"/>
                <a:sym typeface="Arial"/>
              </a:rPr>
              <a:t>Let’s practice</a:t>
            </a:r>
            <a:endParaRPr/>
          </a:p>
        </p:txBody>
      </p:sp>
      <p:sp>
        <p:nvSpPr>
          <p:cNvPr id="494" name="Google Shape;494;p60"/>
          <p:cNvSpPr/>
          <p:nvPr/>
        </p:nvSpPr>
        <p:spPr>
          <a:xfrm>
            <a:off x="457199" y="1289026"/>
            <a:ext cx="8378789" cy="2839239"/>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rPr b="0" i="0" lang="en" sz="2000" u="none" cap="none" strike="noStrike">
                <a:solidFill>
                  <a:schemeClr val="dk1"/>
                </a:solidFill>
                <a:latin typeface="Courier New"/>
                <a:ea typeface="Courier New"/>
                <a:cs typeface="Courier New"/>
                <a:sym typeface="Courier New"/>
              </a:rPr>
              <a:t>[serghei@login3 test]$ </a:t>
            </a:r>
            <a:r>
              <a:rPr b="1" i="0" lang="en" sz="2000" u="none" cap="none" strike="noStrike">
                <a:solidFill>
                  <a:schemeClr val="dk1"/>
                </a:solidFill>
                <a:latin typeface="Courier New"/>
                <a:ea typeface="Courier New"/>
                <a:cs typeface="Courier New"/>
                <a:sym typeface="Courier New"/>
              </a:rPr>
              <a:t>cp test.txt test1.txt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0" i="0" lang="en" sz="2000" u="none" cap="none" strike="noStrike">
                <a:solidFill>
                  <a:schemeClr val="dk1"/>
                </a:solidFill>
                <a:latin typeface="Courier New"/>
                <a:ea typeface="Courier New"/>
                <a:cs typeface="Courier New"/>
                <a:sym typeface="Courier New"/>
              </a:rPr>
              <a:t>[serghei@login3 test]$ </a:t>
            </a:r>
            <a:r>
              <a:rPr b="1" i="0" lang="en" sz="2000" u="none" cap="none" strike="noStrike">
                <a:solidFill>
                  <a:schemeClr val="dk1"/>
                </a:solidFill>
                <a:latin typeface="Courier New"/>
                <a:ea typeface="Courier New"/>
                <a:cs typeface="Courier New"/>
                <a:sym typeface="Courier New"/>
              </a:rPr>
              <a:t>ls</a:t>
            </a:r>
            <a:endParaRPr/>
          </a:p>
          <a:p>
            <a:pPr indent="0" lvl="0" marL="0" marR="0" rtl="0" algn="l">
              <a:lnSpc>
                <a:spcPct val="100000"/>
              </a:lnSpc>
              <a:spcBef>
                <a:spcPts val="0"/>
              </a:spcBef>
              <a:spcAft>
                <a:spcPts val="0"/>
              </a:spcAft>
              <a:buClr>
                <a:srgbClr val="000000"/>
              </a:buClr>
              <a:buSzPts val="2000"/>
              <a:buFont typeface="Arial"/>
              <a:buNone/>
            </a:pPr>
            <a:r>
              <a:rPr b="0" i="0" lang="en" sz="2000" u="none" cap="none" strike="noStrike">
                <a:solidFill>
                  <a:schemeClr val="dk1"/>
                </a:solidFill>
                <a:latin typeface="Courier New"/>
                <a:ea typeface="Courier New"/>
                <a:cs typeface="Courier New"/>
                <a:sym typeface="Courier New"/>
              </a:rPr>
              <a:t>large.txt test1.txt  test.log  test.txt</a:t>
            </a:r>
            <a:endParaRPr/>
          </a:p>
          <a:p>
            <a:pPr indent="0" lvl="0" marL="0" marR="0" rtl="0" algn="l">
              <a:lnSpc>
                <a:spcPct val="100000"/>
              </a:lnSpc>
              <a:spcBef>
                <a:spcPts val="0"/>
              </a:spcBef>
              <a:spcAft>
                <a:spcPts val="0"/>
              </a:spcAft>
              <a:buClr>
                <a:srgbClr val="000000"/>
              </a:buClr>
              <a:buSzPts val="2000"/>
              <a:buFont typeface="Arial"/>
              <a:buNone/>
            </a:pPr>
            <a:r>
              <a:rPr b="0" i="0" lang="en" sz="2000" u="none" cap="none" strike="noStrike">
                <a:solidFill>
                  <a:schemeClr val="dk1"/>
                </a:solidFill>
                <a:latin typeface="Courier New"/>
                <a:ea typeface="Courier New"/>
                <a:cs typeface="Courier New"/>
                <a:sym typeface="Courier New"/>
              </a:rPr>
              <a:t>[serghei@login3 test]$ </a:t>
            </a:r>
            <a:r>
              <a:rPr b="1" i="0" lang="en" sz="2000" u="none" cap="none" strike="noStrike">
                <a:solidFill>
                  <a:schemeClr val="dk1"/>
                </a:solidFill>
                <a:latin typeface="Courier New"/>
                <a:ea typeface="Courier New"/>
                <a:cs typeface="Courier New"/>
                <a:sym typeface="Courier New"/>
              </a:rPr>
              <a:t>mkdir new</a:t>
            </a:r>
            <a:endParaRPr/>
          </a:p>
          <a:p>
            <a:pPr indent="0" lvl="0" marL="0" marR="0" rtl="0" algn="l">
              <a:lnSpc>
                <a:spcPct val="100000"/>
              </a:lnSpc>
              <a:spcBef>
                <a:spcPts val="0"/>
              </a:spcBef>
              <a:spcAft>
                <a:spcPts val="0"/>
              </a:spcAft>
              <a:buClr>
                <a:srgbClr val="000000"/>
              </a:buClr>
              <a:buSzPts val="2000"/>
              <a:buFont typeface="Arial"/>
              <a:buNone/>
            </a:pPr>
            <a:r>
              <a:rPr b="0" i="0" lang="en" sz="2000" u="none" cap="none" strike="noStrike">
                <a:solidFill>
                  <a:schemeClr val="dk1"/>
                </a:solidFill>
                <a:latin typeface="Courier New"/>
                <a:ea typeface="Courier New"/>
                <a:cs typeface="Courier New"/>
                <a:sym typeface="Courier New"/>
              </a:rPr>
              <a:t>[serghei@login3 test]$ </a:t>
            </a:r>
            <a:r>
              <a:rPr b="1" i="0" lang="en" sz="2000" u="none" cap="none" strike="noStrike">
                <a:solidFill>
                  <a:schemeClr val="dk1"/>
                </a:solidFill>
                <a:latin typeface="Courier New"/>
                <a:ea typeface="Courier New"/>
                <a:cs typeface="Courier New"/>
                <a:sym typeface="Courier New"/>
              </a:rPr>
              <a:t>cp -r new new2</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0" i="0" lang="en" sz="2000" u="none" cap="none" strike="noStrike">
                <a:solidFill>
                  <a:schemeClr val="dk1"/>
                </a:solidFill>
                <a:latin typeface="Courier New"/>
                <a:ea typeface="Courier New"/>
                <a:cs typeface="Courier New"/>
                <a:sym typeface="Courier New"/>
              </a:rPr>
              <a:t>[serghei@login3 test]$ </a:t>
            </a:r>
            <a:r>
              <a:rPr b="1" i="0" lang="en" sz="2000" u="none" cap="none" strike="noStrike">
                <a:solidFill>
                  <a:schemeClr val="dk1"/>
                </a:solidFill>
                <a:latin typeface="Courier New"/>
                <a:ea typeface="Courier New"/>
                <a:cs typeface="Courier New"/>
                <a:sym typeface="Courier New"/>
              </a:rPr>
              <a:t>ls</a:t>
            </a:r>
            <a:endParaRPr/>
          </a:p>
          <a:p>
            <a:pPr indent="0" lvl="0" marL="0" marR="0" rtl="0" algn="l">
              <a:lnSpc>
                <a:spcPct val="100000"/>
              </a:lnSpc>
              <a:spcBef>
                <a:spcPts val="0"/>
              </a:spcBef>
              <a:spcAft>
                <a:spcPts val="0"/>
              </a:spcAft>
              <a:buClr>
                <a:srgbClr val="000000"/>
              </a:buClr>
              <a:buSzPts val="2000"/>
              <a:buFont typeface="Arial"/>
              <a:buNone/>
            </a:pPr>
            <a:r>
              <a:rPr b="0" i="0" lang="en" sz="2000" u="none" cap="none" strike="noStrike">
                <a:solidFill>
                  <a:schemeClr val="dk1"/>
                </a:solidFill>
                <a:latin typeface="Courier New"/>
                <a:ea typeface="Courier New"/>
                <a:cs typeface="Courier New"/>
                <a:sym typeface="Courier New"/>
              </a:rPr>
              <a:t>large.txt  new  new2  test1.txt  test.log  test.txt</a:t>
            </a:r>
            <a:endParaRPr/>
          </a:p>
          <a:p>
            <a:pPr indent="0" lvl="0" marL="0" marR="0" rtl="0" algn="l">
              <a:lnSpc>
                <a:spcPct val="100000"/>
              </a:lnSpc>
              <a:spcBef>
                <a:spcPts val="0"/>
              </a:spcBef>
              <a:spcAft>
                <a:spcPts val="0"/>
              </a:spcAft>
              <a:buClr>
                <a:srgbClr val="000000"/>
              </a:buClr>
              <a:buSzPts val="2000"/>
              <a:buFont typeface="Arial"/>
              <a:buNone/>
            </a:pPr>
            <a:r>
              <a:rPr b="0" i="0" lang="en" sz="2000" u="none" cap="none" strike="noStrike">
                <a:solidFill>
                  <a:schemeClr val="dk1"/>
                </a:solidFill>
                <a:latin typeface="Courier New"/>
                <a:ea typeface="Courier New"/>
                <a:cs typeface="Courier New"/>
                <a:sym typeface="Courier New"/>
              </a:rPr>
              <a:t>[serghei@login3 test]$ </a:t>
            </a:r>
            <a:r>
              <a:rPr b="1" i="0" lang="en" sz="2000" u="none" cap="none" strike="noStrike">
                <a:solidFill>
                  <a:schemeClr val="dk1"/>
                </a:solidFill>
                <a:latin typeface="Courier New"/>
                <a:ea typeface="Courier New"/>
                <a:cs typeface="Courier New"/>
                <a:sym typeface="Courier New"/>
              </a:rPr>
              <a:t>cp</a:t>
            </a:r>
            <a:r>
              <a:rPr b="0" i="0" lang="en" sz="2000" u="none" cap="none" strike="noStrike">
                <a:solidFill>
                  <a:schemeClr val="dk1"/>
                </a:solidFill>
                <a:latin typeface="Courier New"/>
                <a:ea typeface="Courier New"/>
                <a:cs typeface="Courier New"/>
                <a:sym typeface="Courier New"/>
              </a:rPr>
              <a:t> </a:t>
            </a:r>
            <a:r>
              <a:rPr b="1" i="0" lang="en" sz="2000" u="none" cap="none" strike="noStrike">
                <a:solidFill>
                  <a:schemeClr val="dk1"/>
                </a:solidFill>
                <a:latin typeface="Courier New"/>
                <a:ea typeface="Courier New"/>
                <a:cs typeface="Courier New"/>
                <a:sym typeface="Courier New"/>
              </a:rPr>
              <a:t>test.txt new/</a:t>
            </a:r>
            <a:endParaRPr/>
          </a:p>
          <a:p>
            <a:pPr indent="0" lvl="0" marL="0" marR="0" rtl="0" algn="l">
              <a:lnSpc>
                <a:spcPct val="100000"/>
              </a:lnSpc>
              <a:spcBef>
                <a:spcPts val="0"/>
              </a:spcBef>
              <a:spcAft>
                <a:spcPts val="0"/>
              </a:spcAft>
              <a:buClr>
                <a:srgbClr val="000000"/>
              </a:buClr>
              <a:buSzPts val="2000"/>
              <a:buFont typeface="Arial"/>
              <a:buNone/>
            </a:pPr>
            <a:r>
              <a:rPr b="0" i="0" lang="en" sz="2000" u="none" cap="none" strike="noStrike">
                <a:solidFill>
                  <a:schemeClr val="dk1"/>
                </a:solidFill>
                <a:latin typeface="Courier New"/>
                <a:ea typeface="Courier New"/>
                <a:cs typeface="Courier New"/>
                <a:sym typeface="Courier New"/>
              </a:rPr>
              <a:t>[serghei@login3 test]$ </a:t>
            </a:r>
            <a:r>
              <a:rPr b="1" i="0" lang="en" sz="2000" u="none" cap="none" strike="noStrike">
                <a:solidFill>
                  <a:schemeClr val="dk1"/>
                </a:solidFill>
                <a:latin typeface="Courier New"/>
                <a:ea typeface="Courier New"/>
                <a:cs typeface="Courier New"/>
                <a:sym typeface="Courier New"/>
              </a:rPr>
              <a:t>cp</a:t>
            </a:r>
            <a:r>
              <a:rPr b="0" i="0" lang="en" sz="2000" u="none" cap="none" strike="noStrike">
                <a:solidFill>
                  <a:schemeClr val="dk1"/>
                </a:solidFill>
                <a:latin typeface="Courier New"/>
                <a:ea typeface="Courier New"/>
                <a:cs typeface="Courier New"/>
                <a:sym typeface="Courier New"/>
              </a:rPr>
              <a:t> </a:t>
            </a:r>
            <a:r>
              <a:rPr b="1" i="0" lang="en" sz="2000" u="none" cap="none" strike="noStrike">
                <a:solidFill>
                  <a:schemeClr val="dk1"/>
                </a:solidFill>
                <a:latin typeface="Courier New"/>
                <a:ea typeface="Courier New"/>
                <a:cs typeface="Courier New"/>
                <a:sym typeface="Courier New"/>
              </a:rPr>
              <a:t>test.txt new/test_new.txt</a:t>
            </a:r>
            <a:endParaRPr/>
          </a:p>
          <a:p>
            <a:pPr indent="0" lvl="0" marL="0" marR="0" rtl="0" algn="l">
              <a:lnSpc>
                <a:spcPct val="100000"/>
              </a:lnSpc>
              <a:spcBef>
                <a:spcPts val="0"/>
              </a:spcBef>
              <a:spcAft>
                <a:spcPts val="0"/>
              </a:spcAft>
              <a:buClr>
                <a:srgbClr val="000000"/>
              </a:buClr>
              <a:buSzPts val="2000"/>
              <a:buFont typeface="Arial"/>
              <a:buNone/>
            </a:pPr>
            <a:r>
              <a:rPr b="0" i="0" lang="en" sz="2000" u="none" cap="none" strike="noStrike">
                <a:solidFill>
                  <a:schemeClr val="dk1"/>
                </a:solidFill>
                <a:latin typeface="Courier New"/>
                <a:ea typeface="Courier New"/>
                <a:cs typeface="Courier New"/>
                <a:sym typeface="Courier New"/>
              </a:rPr>
              <a:t>[serghei@login3 test]</a:t>
            </a:r>
            <a:r>
              <a:rPr b="1" i="0" lang="en" sz="2000" u="none" cap="none" strike="noStrike">
                <a:solidFill>
                  <a:schemeClr val="dk1"/>
                </a:solidFill>
                <a:latin typeface="Courier New"/>
                <a:ea typeface="Courier New"/>
                <a:cs typeface="Courier New"/>
                <a:sym typeface="Courier New"/>
              </a:rPr>
              <a:t>$ cd new</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0" i="0" lang="en" sz="2000" u="none" cap="none" strike="noStrike">
                <a:solidFill>
                  <a:schemeClr val="dk1"/>
                </a:solidFill>
                <a:latin typeface="Courier New"/>
                <a:ea typeface="Courier New"/>
                <a:cs typeface="Courier New"/>
                <a:sym typeface="Courier New"/>
              </a:rPr>
              <a:t>[serghei@login3 new]$ ls</a:t>
            </a:r>
            <a:endParaRPr/>
          </a:p>
          <a:p>
            <a:pPr indent="0" lvl="0" marL="0" marR="0" rtl="0" algn="l">
              <a:lnSpc>
                <a:spcPct val="100000"/>
              </a:lnSpc>
              <a:spcBef>
                <a:spcPts val="0"/>
              </a:spcBef>
              <a:spcAft>
                <a:spcPts val="0"/>
              </a:spcAft>
              <a:buClr>
                <a:srgbClr val="000000"/>
              </a:buClr>
              <a:buSzPts val="2000"/>
              <a:buFont typeface="Arial"/>
              <a:buNone/>
            </a:pPr>
            <a:r>
              <a:rPr b="0" i="0" lang="en" sz="2000" u="none" cap="none" strike="noStrike">
                <a:solidFill>
                  <a:schemeClr val="dk1"/>
                </a:solidFill>
                <a:latin typeface="Courier New"/>
                <a:ea typeface="Courier New"/>
                <a:cs typeface="Courier New"/>
                <a:sym typeface="Courier New"/>
              </a:rPr>
              <a:t>test_new.txt  test.txt</a:t>
            </a:r>
            <a:endParaRPr b="0" i="0" sz="2000" u="none" cap="none" strike="noStrike">
              <a:solidFill>
                <a:schemeClr val="dk1"/>
              </a:solidFill>
              <a:latin typeface="Courier New"/>
              <a:ea typeface="Courier New"/>
              <a:cs typeface="Courier New"/>
              <a:sym typeface="Courier New"/>
            </a:endParaRPr>
          </a:p>
        </p:txBody>
      </p:sp>
      <p:sp>
        <p:nvSpPr>
          <p:cNvPr id="495" name="Google Shape;495;p60"/>
          <p:cNvSpPr txBox="1"/>
          <p:nvPr>
            <p:ph idx="12" type="sldNum"/>
          </p:nvPr>
        </p:nvSpPr>
        <p:spPr>
          <a:xfrm>
            <a:off x="6553200" y="4767263"/>
            <a:ext cx="2133600" cy="2738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
              <a:t>‹#›</a:t>
            </a:fld>
            <a:endParaRPr/>
          </a:p>
        </p:txBody>
      </p:sp>
      <p:pic>
        <p:nvPicPr>
          <p:cNvPr id="496" name="Google Shape;496;p60"/>
          <p:cNvPicPr preferRelativeResize="0"/>
          <p:nvPr/>
        </p:nvPicPr>
        <p:blipFill rotWithShape="1">
          <a:blip r:embed="rId3">
            <a:alphaModFix/>
          </a:blip>
          <a:srcRect b="0" l="0" r="0" t="0"/>
          <a:stretch/>
        </p:blipFill>
        <p:spPr>
          <a:xfrm>
            <a:off x="6932088" y="105098"/>
            <a:ext cx="1459113" cy="1059034"/>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0" name="Shape 500"/>
        <p:cNvGrpSpPr/>
        <p:nvPr/>
      </p:nvGrpSpPr>
      <p:grpSpPr>
        <a:xfrm>
          <a:off x="0" y="0"/>
          <a:ext cx="0" cy="0"/>
          <a:chOff x="0" y="0"/>
          <a:chExt cx="0" cy="0"/>
        </a:xfrm>
      </p:grpSpPr>
      <p:sp>
        <p:nvSpPr>
          <p:cNvPr id="501" name="Google Shape;501;p61"/>
          <p:cNvSpPr txBox="1"/>
          <p:nvPr>
            <p:ph type="title"/>
          </p:nvPr>
        </p:nvSpPr>
        <p:spPr>
          <a:xfrm>
            <a:off x="457200" y="205978"/>
            <a:ext cx="8229600" cy="85725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4400"/>
              <a:buFont typeface="Arial"/>
              <a:buNone/>
            </a:pPr>
            <a:r>
              <a:rPr lang="en">
                <a:latin typeface="Arial"/>
                <a:ea typeface="Arial"/>
                <a:cs typeface="Arial"/>
                <a:sym typeface="Arial"/>
              </a:rPr>
              <a:t>Command: mv</a:t>
            </a:r>
            <a:endParaRPr/>
          </a:p>
        </p:txBody>
      </p:sp>
      <p:sp>
        <p:nvSpPr>
          <p:cNvPr id="502" name="Google Shape;502;p61"/>
          <p:cNvSpPr txBox="1"/>
          <p:nvPr>
            <p:ph idx="1" type="body"/>
          </p:nvPr>
        </p:nvSpPr>
        <p:spPr>
          <a:xfrm>
            <a:off x="457200" y="1200150"/>
            <a:ext cx="8229600" cy="1266776"/>
          </a:xfrm>
          <a:prstGeom prst="rect">
            <a:avLst/>
          </a:prstGeom>
          <a:noFill/>
          <a:ln>
            <a:noFill/>
          </a:ln>
        </p:spPr>
        <p:txBody>
          <a:bodyPr anchorCtr="0" anchor="t" bIns="45700" lIns="91425" spcFirstLastPara="1" rIns="91425" wrap="square" tIns="45700">
            <a:noAutofit/>
          </a:bodyPr>
          <a:lstStyle/>
          <a:p>
            <a:pPr indent="0" lvl="0" marL="0" rtl="0" algn="ctr">
              <a:lnSpc>
                <a:spcPct val="80000"/>
              </a:lnSpc>
              <a:spcBef>
                <a:spcPts val="0"/>
              </a:spcBef>
              <a:spcAft>
                <a:spcPts val="0"/>
              </a:spcAft>
              <a:buClr>
                <a:schemeClr val="dk1"/>
              </a:buClr>
              <a:buSzPts val="2720"/>
              <a:buNone/>
            </a:pPr>
            <a:r>
              <a:rPr lang="en" sz="2720">
                <a:latin typeface="Courier New"/>
                <a:ea typeface="Courier New"/>
                <a:cs typeface="Courier New"/>
                <a:sym typeface="Courier New"/>
              </a:rPr>
              <a:t>mv </a:t>
            </a:r>
            <a:r>
              <a:rPr i="1" lang="en" sz="2720">
                <a:latin typeface="Courier New"/>
                <a:ea typeface="Courier New"/>
                <a:cs typeface="Courier New"/>
                <a:sym typeface="Courier New"/>
              </a:rPr>
              <a:t>&lt;source&gt;</a:t>
            </a:r>
            <a:r>
              <a:rPr lang="en" sz="2720">
                <a:latin typeface="Courier New"/>
                <a:ea typeface="Courier New"/>
                <a:cs typeface="Courier New"/>
                <a:sym typeface="Courier New"/>
              </a:rPr>
              <a:t> </a:t>
            </a:r>
            <a:r>
              <a:rPr i="1" lang="en" sz="2720">
                <a:latin typeface="Courier New"/>
                <a:ea typeface="Courier New"/>
                <a:cs typeface="Courier New"/>
                <a:sym typeface="Courier New"/>
              </a:rPr>
              <a:t>&lt;destination&gt;</a:t>
            </a:r>
            <a:endParaRPr/>
          </a:p>
          <a:p>
            <a:pPr indent="-170180" lvl="0" marL="342900" rtl="0" algn="l">
              <a:lnSpc>
                <a:spcPct val="80000"/>
              </a:lnSpc>
              <a:spcBef>
                <a:spcPts val="544"/>
              </a:spcBef>
              <a:spcAft>
                <a:spcPts val="0"/>
              </a:spcAft>
              <a:buClr>
                <a:schemeClr val="dk1"/>
              </a:buClr>
              <a:buSzPts val="2720"/>
              <a:buNone/>
            </a:pPr>
            <a:r>
              <a:t/>
            </a:r>
            <a:endParaRPr sz="2720">
              <a:latin typeface="Arial"/>
              <a:ea typeface="Arial"/>
              <a:cs typeface="Arial"/>
              <a:sym typeface="Arial"/>
            </a:endParaRPr>
          </a:p>
          <a:p>
            <a:pPr indent="-342900" lvl="0" marL="342900" rtl="0" algn="l">
              <a:lnSpc>
                <a:spcPct val="80000"/>
              </a:lnSpc>
              <a:spcBef>
                <a:spcPts val="544"/>
              </a:spcBef>
              <a:spcAft>
                <a:spcPts val="0"/>
              </a:spcAft>
              <a:buClr>
                <a:schemeClr val="dk1"/>
              </a:buClr>
              <a:buSzPts val="2720"/>
              <a:buChar char="•"/>
            </a:pPr>
            <a:r>
              <a:rPr lang="en" sz="2720">
                <a:latin typeface="Arial"/>
                <a:ea typeface="Arial"/>
                <a:cs typeface="Arial"/>
                <a:sym typeface="Arial"/>
              </a:rPr>
              <a:t>moves a file/directory to a different location </a:t>
            </a:r>
            <a:endParaRPr b="1" sz="2720">
              <a:latin typeface="Arial"/>
              <a:ea typeface="Arial"/>
              <a:cs typeface="Arial"/>
              <a:sym typeface="Arial"/>
            </a:endParaRPr>
          </a:p>
          <a:p>
            <a:pPr indent="-342900" lvl="0" marL="342900" rtl="0" algn="l">
              <a:lnSpc>
                <a:spcPct val="80000"/>
              </a:lnSpc>
              <a:spcBef>
                <a:spcPts val="544"/>
              </a:spcBef>
              <a:spcAft>
                <a:spcPts val="0"/>
              </a:spcAft>
              <a:buClr>
                <a:schemeClr val="dk1"/>
              </a:buClr>
              <a:buSzPts val="2720"/>
              <a:buChar char="•"/>
            </a:pPr>
            <a:r>
              <a:rPr lang="en" sz="2720">
                <a:latin typeface="Arial"/>
                <a:ea typeface="Arial"/>
                <a:cs typeface="Arial"/>
                <a:sym typeface="Arial"/>
              </a:rPr>
              <a:t>renames a file/directory</a:t>
            </a:r>
            <a:endParaRPr b="1" sz="2720"/>
          </a:p>
        </p:txBody>
      </p:sp>
      <p:sp>
        <p:nvSpPr>
          <p:cNvPr id="503" name="Google Shape;503;p61"/>
          <p:cNvSpPr/>
          <p:nvPr/>
        </p:nvSpPr>
        <p:spPr>
          <a:xfrm>
            <a:off x="457199" y="2760703"/>
            <a:ext cx="8150833" cy="193899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dk1"/>
                </a:solidFill>
                <a:latin typeface="Courier New"/>
                <a:ea typeface="Courier New"/>
                <a:cs typeface="Courier New"/>
                <a:sym typeface="Courier New"/>
              </a:rPr>
              <a:t>[serghei@login3 new]$ </a:t>
            </a:r>
            <a:r>
              <a:rPr b="1" i="0" lang="en" sz="1800" u="none" cap="none" strike="noStrike">
                <a:solidFill>
                  <a:schemeClr val="dk1"/>
                </a:solidFill>
                <a:latin typeface="Courier New"/>
                <a:ea typeface="Courier New"/>
                <a:cs typeface="Courier New"/>
                <a:sym typeface="Courier New"/>
              </a:rPr>
              <a:t>cd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dk1"/>
                </a:solidFill>
                <a:latin typeface="Courier New"/>
                <a:ea typeface="Courier New"/>
                <a:cs typeface="Courier New"/>
                <a:sym typeface="Courier New"/>
              </a:rPr>
              <a:t>[serghei@login3 test]$ </a:t>
            </a:r>
            <a:r>
              <a:rPr b="1" i="0" lang="en" sz="1800" u="none" cap="none" strike="noStrike">
                <a:solidFill>
                  <a:schemeClr val="dk1"/>
                </a:solidFill>
                <a:latin typeface="Courier New"/>
                <a:ea typeface="Courier New"/>
                <a:cs typeface="Courier New"/>
                <a:sym typeface="Courier New"/>
              </a:rPr>
              <a:t>pwd</a:t>
            </a:r>
            <a:endParaRPr b="1" i="0" sz="1800" u="none" cap="none" strike="noStrike">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dk1"/>
                </a:solidFill>
                <a:latin typeface="Courier New"/>
                <a:ea typeface="Courier New"/>
                <a:cs typeface="Courier New"/>
                <a:sym typeface="Courier New"/>
              </a:rPr>
              <a:t>/u/home/s/serghei/test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dk1"/>
                </a:solidFill>
                <a:latin typeface="Courier New"/>
                <a:ea typeface="Courier New"/>
                <a:cs typeface="Courier New"/>
                <a:sym typeface="Courier New"/>
              </a:rPr>
              <a:t>[serghei@login3 test]$ </a:t>
            </a:r>
            <a:r>
              <a:rPr b="1" i="0" lang="en" sz="1800" u="none" cap="none" strike="noStrike">
                <a:solidFill>
                  <a:schemeClr val="dk1"/>
                </a:solidFill>
                <a:latin typeface="Courier New"/>
                <a:ea typeface="Courier New"/>
                <a:cs typeface="Courier New"/>
                <a:sym typeface="Courier New"/>
              </a:rPr>
              <a:t>mv</a:t>
            </a:r>
            <a:r>
              <a:rPr b="0" i="0" lang="en" sz="1800" u="none" cap="none" strike="noStrike">
                <a:solidFill>
                  <a:schemeClr val="dk1"/>
                </a:solidFill>
                <a:latin typeface="Courier New"/>
                <a:ea typeface="Courier New"/>
                <a:cs typeface="Courier New"/>
                <a:sym typeface="Courier New"/>
              </a:rPr>
              <a:t> test1.txt new/</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dk1"/>
                </a:solidFill>
                <a:latin typeface="Courier New"/>
                <a:ea typeface="Courier New"/>
                <a:cs typeface="Courier New"/>
                <a:sym typeface="Courier New"/>
              </a:rPr>
              <a:t>[serghei@login3 test]$ </a:t>
            </a:r>
            <a:r>
              <a:rPr b="1" i="0" lang="en" sz="1800" u="none" cap="none" strike="noStrike">
                <a:solidFill>
                  <a:schemeClr val="dk1"/>
                </a:solidFill>
                <a:latin typeface="Courier New"/>
                <a:ea typeface="Courier New"/>
                <a:cs typeface="Courier New"/>
                <a:sym typeface="Courier New"/>
              </a:rPr>
              <a:t>mv</a:t>
            </a:r>
            <a:r>
              <a:rPr b="0" i="0" lang="en" sz="1800" u="none" cap="none" strike="noStrike">
                <a:solidFill>
                  <a:schemeClr val="dk1"/>
                </a:solidFill>
                <a:latin typeface="Courier New"/>
                <a:ea typeface="Courier New"/>
                <a:cs typeface="Courier New"/>
                <a:sym typeface="Courier New"/>
              </a:rPr>
              <a:t> test.txt test_rename.txt</a:t>
            </a:r>
            <a:endParaRPr b="0" i="0" sz="1800" u="none" cap="none" strike="noStrike">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dk1"/>
                </a:solidFill>
                <a:latin typeface="Courier New"/>
                <a:ea typeface="Courier New"/>
                <a:cs typeface="Courier New"/>
                <a:sym typeface="Courier New"/>
              </a:rPr>
              <a:t>[serghei@login3 test]$ </a:t>
            </a:r>
            <a:r>
              <a:rPr b="1" i="0" lang="en" sz="1800" u="none" cap="none" strike="noStrike">
                <a:solidFill>
                  <a:schemeClr val="dk1"/>
                </a:solidFill>
                <a:latin typeface="Courier New"/>
                <a:ea typeface="Courier New"/>
                <a:cs typeface="Courier New"/>
                <a:sym typeface="Courier New"/>
              </a:rPr>
              <a:t>ls</a:t>
            </a:r>
            <a:endParaRPr b="1" i="0" sz="1800" u="none" cap="none" strike="noStrike">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dk1"/>
                </a:solidFill>
                <a:latin typeface="Courier New"/>
                <a:ea typeface="Courier New"/>
                <a:cs typeface="Courier New"/>
                <a:sym typeface="Courier New"/>
              </a:rPr>
              <a:t>large.txt  new  new2  test.log  test_rename.txt</a:t>
            </a:r>
            <a:endParaRPr b="0" i="0" sz="1800" u="none" cap="none" strike="noStrike">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dk1"/>
                </a:solidFill>
                <a:latin typeface="Courier New"/>
                <a:ea typeface="Courier New"/>
                <a:cs typeface="Courier New"/>
                <a:sym typeface="Courier New"/>
              </a:rPr>
              <a:t>[serghei@login3 test]$ </a:t>
            </a:r>
            <a:r>
              <a:rPr b="1" i="0" lang="en" sz="1800" u="none" cap="none" strike="noStrike">
                <a:solidFill>
                  <a:schemeClr val="dk1"/>
                </a:solidFill>
                <a:latin typeface="Courier New"/>
                <a:ea typeface="Courier New"/>
                <a:cs typeface="Courier New"/>
                <a:sym typeface="Courier New"/>
              </a:rPr>
              <a:t>mv</a:t>
            </a:r>
            <a:r>
              <a:rPr b="0" i="0" lang="en" sz="1800" u="none" cap="none" strike="noStrike">
                <a:solidFill>
                  <a:schemeClr val="dk1"/>
                </a:solidFill>
                <a:latin typeface="Courier New"/>
                <a:ea typeface="Courier New"/>
                <a:cs typeface="Courier New"/>
                <a:sym typeface="Courier New"/>
              </a:rPr>
              <a:t> test.txt new/test2.txt</a:t>
            </a:r>
            <a:endParaRPr b="0" i="0" sz="1800" u="none" cap="none" strike="noStrike">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urier New"/>
              <a:ea typeface="Courier New"/>
              <a:cs typeface="Courier New"/>
              <a:sym typeface="Courier New"/>
            </a:endParaRPr>
          </a:p>
        </p:txBody>
      </p:sp>
      <p:sp>
        <p:nvSpPr>
          <p:cNvPr id="504" name="Google Shape;504;p61"/>
          <p:cNvSpPr txBox="1"/>
          <p:nvPr>
            <p:ph idx="12" type="sldNum"/>
          </p:nvPr>
        </p:nvSpPr>
        <p:spPr>
          <a:xfrm>
            <a:off x="6553200" y="4767263"/>
            <a:ext cx="2133600" cy="2738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
              <a:t>‹#›</a:t>
            </a:fld>
            <a:endParaRPr/>
          </a:p>
        </p:txBody>
      </p:sp>
      <p:pic>
        <p:nvPicPr>
          <p:cNvPr id="505" name="Google Shape;505;p61"/>
          <p:cNvPicPr preferRelativeResize="0"/>
          <p:nvPr/>
        </p:nvPicPr>
        <p:blipFill rotWithShape="1">
          <a:blip r:embed="rId3">
            <a:alphaModFix/>
          </a:blip>
          <a:srcRect b="0" l="0" r="0" t="0"/>
          <a:stretch/>
        </p:blipFill>
        <p:spPr>
          <a:xfrm>
            <a:off x="7014325" y="2256581"/>
            <a:ext cx="1426875" cy="1148456"/>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9" name="Shape 509"/>
        <p:cNvGrpSpPr/>
        <p:nvPr/>
      </p:nvGrpSpPr>
      <p:grpSpPr>
        <a:xfrm>
          <a:off x="0" y="0"/>
          <a:ext cx="0" cy="0"/>
          <a:chOff x="0" y="0"/>
          <a:chExt cx="0" cy="0"/>
        </a:xfrm>
      </p:grpSpPr>
      <p:sp>
        <p:nvSpPr>
          <p:cNvPr id="510" name="Google Shape;510;p62"/>
          <p:cNvSpPr txBox="1"/>
          <p:nvPr>
            <p:ph type="title"/>
          </p:nvPr>
        </p:nvSpPr>
        <p:spPr>
          <a:xfrm>
            <a:off x="457200" y="-74749"/>
            <a:ext cx="8229600" cy="85725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4400"/>
              <a:buFont typeface="Calibri"/>
              <a:buNone/>
            </a:pPr>
            <a:r>
              <a:rPr lang="en"/>
              <a:t>Symbolic Links</a:t>
            </a:r>
            <a:endParaRPr/>
          </a:p>
        </p:txBody>
      </p:sp>
      <p:sp>
        <p:nvSpPr>
          <p:cNvPr id="511" name="Google Shape;511;p62"/>
          <p:cNvSpPr/>
          <p:nvPr/>
        </p:nvSpPr>
        <p:spPr>
          <a:xfrm>
            <a:off x="2331455" y="2596816"/>
            <a:ext cx="1828800" cy="1028700"/>
          </a:xfrm>
          <a:prstGeom prst="diamond">
            <a:avLst/>
          </a:prstGeom>
          <a:solidFill>
            <a:srgbClr val="7F7F7F"/>
          </a:solidFill>
          <a:ln>
            <a:noFill/>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chemeClr val="lt1"/>
                </a:solidFill>
                <a:latin typeface="Calibri"/>
                <a:ea typeface="Calibri"/>
                <a:cs typeface="Calibri"/>
                <a:sym typeface="Calibri"/>
              </a:rPr>
              <a:t>Original file</a:t>
            </a:r>
            <a:endParaRPr b="0" i="0" sz="1800" u="none" cap="none" strike="noStrike">
              <a:solidFill>
                <a:schemeClr val="lt1"/>
              </a:solidFill>
              <a:latin typeface="Calibri"/>
              <a:ea typeface="Calibri"/>
              <a:cs typeface="Calibri"/>
              <a:sym typeface="Calibri"/>
            </a:endParaRPr>
          </a:p>
        </p:txBody>
      </p:sp>
      <p:sp>
        <p:nvSpPr>
          <p:cNvPr id="512" name="Google Shape;512;p62"/>
          <p:cNvSpPr/>
          <p:nvPr/>
        </p:nvSpPr>
        <p:spPr>
          <a:xfrm>
            <a:off x="4815308" y="2596816"/>
            <a:ext cx="1828800" cy="1028700"/>
          </a:xfrm>
          <a:prstGeom prst="diamond">
            <a:avLst/>
          </a:prstGeom>
          <a:solidFill>
            <a:srgbClr val="7F7F7F"/>
          </a:solidFill>
          <a:ln>
            <a:noFill/>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chemeClr val="lt1"/>
                </a:solidFill>
                <a:latin typeface="Calibri"/>
                <a:ea typeface="Calibri"/>
                <a:cs typeface="Calibri"/>
                <a:sym typeface="Calibri"/>
              </a:rPr>
              <a:t>Link</a:t>
            </a:r>
            <a:endParaRPr b="0" i="0" sz="1800" u="none" cap="none" strike="noStrike">
              <a:solidFill>
                <a:schemeClr val="lt1"/>
              </a:solidFill>
              <a:latin typeface="Calibri"/>
              <a:ea typeface="Calibri"/>
              <a:cs typeface="Calibri"/>
              <a:sym typeface="Calibri"/>
            </a:endParaRPr>
          </a:p>
        </p:txBody>
      </p:sp>
      <p:cxnSp>
        <p:nvCxnSpPr>
          <p:cNvPr id="513" name="Google Shape;513;p62"/>
          <p:cNvCxnSpPr>
            <a:endCxn id="511" idx="3"/>
          </p:cNvCxnSpPr>
          <p:nvPr/>
        </p:nvCxnSpPr>
        <p:spPr>
          <a:xfrm rot="10800000">
            <a:off x="4160255" y="3111166"/>
            <a:ext cx="655200" cy="0"/>
          </a:xfrm>
          <a:prstGeom prst="straightConnector1">
            <a:avLst/>
          </a:prstGeom>
          <a:noFill/>
          <a:ln cap="flat" cmpd="sng" w="25400">
            <a:solidFill>
              <a:schemeClr val="dk1"/>
            </a:solidFill>
            <a:prstDash val="solid"/>
            <a:round/>
            <a:headEnd len="sm" w="sm" type="none"/>
            <a:tailEnd len="med" w="med" type="stealth"/>
          </a:ln>
          <a:effectLst>
            <a:outerShdw blurRad="40000" rotWithShape="0" dir="5400000" dist="20000">
              <a:srgbClr val="000000">
                <a:alpha val="37254"/>
              </a:srgbClr>
            </a:outerShdw>
          </a:effectLst>
        </p:spPr>
      </p:cxnSp>
      <p:sp>
        <p:nvSpPr>
          <p:cNvPr id="514" name="Google Shape;514;p62"/>
          <p:cNvSpPr/>
          <p:nvPr/>
        </p:nvSpPr>
        <p:spPr>
          <a:xfrm>
            <a:off x="2302043" y="4135982"/>
            <a:ext cx="4919580" cy="1007518"/>
          </a:xfrm>
          <a:prstGeom prst="flowChartMagneticDisk">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cxnSp>
        <p:nvCxnSpPr>
          <p:cNvPr id="515" name="Google Shape;515;p62"/>
          <p:cNvCxnSpPr>
            <a:stCxn id="511" idx="2"/>
          </p:cNvCxnSpPr>
          <p:nvPr/>
        </p:nvCxnSpPr>
        <p:spPr>
          <a:xfrm>
            <a:off x="3245855" y="3625516"/>
            <a:ext cx="0" cy="945900"/>
          </a:xfrm>
          <a:prstGeom prst="straightConnector1">
            <a:avLst/>
          </a:prstGeom>
          <a:noFill/>
          <a:ln cap="flat" cmpd="sng" w="25400">
            <a:solidFill>
              <a:schemeClr val="dk1"/>
            </a:solidFill>
            <a:prstDash val="solid"/>
            <a:round/>
            <a:headEnd len="sm" w="sm" type="none"/>
            <a:tailEnd len="med" w="med" type="stealth"/>
          </a:ln>
          <a:effectLst>
            <a:outerShdw blurRad="40000" rotWithShape="0" dir="5400000" dist="20000">
              <a:srgbClr val="000000">
                <a:alpha val="37254"/>
              </a:srgbClr>
            </a:outerShdw>
          </a:effectLst>
        </p:spPr>
      </p:cxnSp>
      <p:sp>
        <p:nvSpPr>
          <p:cNvPr id="516" name="Google Shape;516;p62"/>
          <p:cNvSpPr/>
          <p:nvPr/>
        </p:nvSpPr>
        <p:spPr>
          <a:xfrm>
            <a:off x="2935707" y="4571361"/>
            <a:ext cx="622970" cy="341535"/>
          </a:xfrm>
          <a:prstGeom prst="cube">
            <a:avLst>
              <a:gd fmla="val 25000" name="adj"/>
            </a:avLst>
          </a:prstGeom>
          <a:solidFill>
            <a:srgbClr val="974806"/>
          </a:solidFill>
          <a:ln>
            <a:noFill/>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cxnSp>
        <p:nvCxnSpPr>
          <p:cNvPr id="517" name="Google Shape;517;p62"/>
          <p:cNvCxnSpPr/>
          <p:nvPr/>
        </p:nvCxnSpPr>
        <p:spPr>
          <a:xfrm rot="10800000">
            <a:off x="3558677" y="4709362"/>
            <a:ext cx="681788" cy="0"/>
          </a:xfrm>
          <a:prstGeom prst="straightConnector1">
            <a:avLst/>
          </a:prstGeom>
          <a:noFill/>
          <a:ln cap="flat" cmpd="sng" w="25400">
            <a:solidFill>
              <a:schemeClr val="dk1"/>
            </a:solidFill>
            <a:prstDash val="solid"/>
            <a:round/>
            <a:headEnd len="sm" w="sm" type="none"/>
            <a:tailEnd len="med" w="med" type="stealth"/>
          </a:ln>
          <a:effectLst>
            <a:outerShdw blurRad="40000" rotWithShape="0" dir="5400000" dist="20000">
              <a:srgbClr val="000000">
                <a:alpha val="37254"/>
              </a:srgbClr>
            </a:outerShdw>
          </a:effectLst>
        </p:spPr>
      </p:cxnSp>
      <p:sp>
        <p:nvSpPr>
          <p:cNvPr id="518" name="Google Shape;518;p62"/>
          <p:cNvSpPr txBox="1"/>
          <p:nvPr/>
        </p:nvSpPr>
        <p:spPr>
          <a:xfrm>
            <a:off x="4240465" y="4571361"/>
            <a:ext cx="2186078" cy="276999"/>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dk1"/>
                </a:solidFill>
                <a:latin typeface="Calibri"/>
                <a:ea typeface="Calibri"/>
                <a:cs typeface="Calibri"/>
                <a:sym typeface="Calibri"/>
              </a:rPr>
              <a:t>Data on the hard disc</a:t>
            </a:r>
            <a:endParaRPr b="0" i="0" sz="1800" u="none" cap="none" strike="noStrike">
              <a:solidFill>
                <a:schemeClr val="dk1"/>
              </a:solidFill>
              <a:latin typeface="Calibri"/>
              <a:ea typeface="Calibri"/>
              <a:cs typeface="Calibri"/>
              <a:sym typeface="Calibri"/>
            </a:endParaRPr>
          </a:p>
        </p:txBody>
      </p:sp>
      <p:sp>
        <p:nvSpPr>
          <p:cNvPr id="519" name="Google Shape;519;p62"/>
          <p:cNvSpPr/>
          <p:nvPr/>
        </p:nvSpPr>
        <p:spPr>
          <a:xfrm>
            <a:off x="443831" y="772475"/>
            <a:ext cx="8157411" cy="392415"/>
          </a:xfrm>
          <a:prstGeom prst="rect">
            <a:avLst/>
          </a:prstGeom>
          <a:noFill/>
          <a:ln>
            <a:noFill/>
          </a:ln>
        </p:spPr>
        <p:txBody>
          <a:bodyPr anchorCtr="0" anchor="t" bIns="45700" lIns="91425" spcFirstLastPara="1" rIns="91425" wrap="square" tIns="45700">
            <a:noAutofit/>
          </a:bodyPr>
          <a:lstStyle/>
          <a:p>
            <a:pPr indent="-457200" lvl="0" marL="457200" marR="0" rtl="0" algn="l">
              <a:lnSpc>
                <a:spcPct val="100000"/>
              </a:lnSpc>
              <a:spcBef>
                <a:spcPts val="0"/>
              </a:spcBef>
              <a:spcAft>
                <a:spcPts val="0"/>
              </a:spcAft>
              <a:buClr>
                <a:schemeClr val="dk1"/>
              </a:buClr>
              <a:buSzPts val="2800"/>
              <a:buFont typeface="Arial"/>
              <a:buChar char="•"/>
            </a:pPr>
            <a:r>
              <a:rPr b="0" i="0" lang="en" sz="2800" u="none" cap="none" strike="noStrike">
                <a:solidFill>
                  <a:schemeClr val="dk1"/>
                </a:solidFill>
                <a:latin typeface="Calibri"/>
                <a:ea typeface="Calibri"/>
                <a:cs typeface="Calibri"/>
                <a:sym typeface="Calibri"/>
              </a:rPr>
              <a:t>is a special kind of file that points to another file</a:t>
            </a:r>
            <a:endParaRPr b="0" i="0" sz="2800" u="none" cap="none" strike="noStrike">
              <a:solidFill>
                <a:schemeClr val="dk1"/>
              </a:solidFill>
              <a:latin typeface="Calibri"/>
              <a:ea typeface="Calibri"/>
              <a:cs typeface="Calibri"/>
              <a:sym typeface="Calibri"/>
            </a:endParaRPr>
          </a:p>
        </p:txBody>
      </p:sp>
      <p:sp>
        <p:nvSpPr>
          <p:cNvPr id="520" name="Google Shape;520;p62"/>
          <p:cNvSpPr/>
          <p:nvPr/>
        </p:nvSpPr>
        <p:spPr>
          <a:xfrm>
            <a:off x="2403693" y="1956413"/>
            <a:ext cx="4775666" cy="276999"/>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chemeClr val="dk1"/>
                </a:solidFill>
                <a:latin typeface="Courier New"/>
                <a:ea typeface="Courier New"/>
                <a:cs typeface="Courier New"/>
                <a:sym typeface="Courier New"/>
              </a:rPr>
              <a:t>ln -s </a:t>
            </a:r>
            <a:r>
              <a:rPr b="0" i="1" lang="en" sz="1800" u="none" cap="none" strike="noStrike">
                <a:solidFill>
                  <a:schemeClr val="dk1"/>
                </a:solidFill>
                <a:latin typeface="Courier New"/>
                <a:ea typeface="Courier New"/>
                <a:cs typeface="Courier New"/>
                <a:sym typeface="Courier New"/>
              </a:rPr>
              <a:t>&lt;ORIGINAL_FILE&gt; &lt;LINK_NAME&gt;</a:t>
            </a:r>
            <a:endParaRPr b="0" i="0" sz="3200" u="none" cap="none" strike="noStrike">
              <a:solidFill>
                <a:schemeClr val="dk1"/>
              </a:solidFill>
              <a:latin typeface="Courier New"/>
              <a:ea typeface="Courier New"/>
              <a:cs typeface="Courier New"/>
              <a:sym typeface="Courier New"/>
            </a:endParaRPr>
          </a:p>
        </p:txBody>
      </p:sp>
      <p:sp>
        <p:nvSpPr>
          <p:cNvPr id="521" name="Google Shape;521;p62"/>
          <p:cNvSpPr/>
          <p:nvPr/>
        </p:nvSpPr>
        <p:spPr>
          <a:xfrm>
            <a:off x="443831" y="1366403"/>
            <a:ext cx="4572000" cy="438582"/>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en" sz="1600" u="none" cap="none" strike="noStrike">
                <a:solidFill>
                  <a:schemeClr val="dk1"/>
                </a:solidFill>
                <a:latin typeface="Calibri"/>
                <a:ea typeface="Calibri"/>
                <a:cs typeface="Calibri"/>
                <a:sym typeface="Calibri"/>
              </a:rPr>
              <a:t>existing file for which you want to create the symbolic link </a:t>
            </a:r>
            <a:endParaRPr b="0" i="0" sz="1400" u="none" cap="none" strike="noStrike">
              <a:solidFill>
                <a:srgbClr val="000000"/>
              </a:solidFill>
              <a:latin typeface="Arial"/>
              <a:ea typeface="Arial"/>
              <a:cs typeface="Arial"/>
              <a:sym typeface="Arial"/>
            </a:endParaRPr>
          </a:p>
        </p:txBody>
      </p:sp>
      <p:sp>
        <p:nvSpPr>
          <p:cNvPr id="522" name="Google Shape;522;p62"/>
          <p:cNvSpPr/>
          <p:nvPr/>
        </p:nvSpPr>
        <p:spPr>
          <a:xfrm>
            <a:off x="5593300" y="1406498"/>
            <a:ext cx="2320968" cy="253916"/>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en" sz="1600" u="none" cap="none" strike="noStrike">
                <a:solidFill>
                  <a:schemeClr val="dk1"/>
                </a:solidFill>
                <a:latin typeface="Calibri"/>
                <a:ea typeface="Calibri"/>
                <a:cs typeface="Calibri"/>
                <a:sym typeface="Calibri"/>
              </a:rPr>
              <a:t>name of the symbolic link</a:t>
            </a:r>
            <a:endParaRPr b="0" i="0" sz="1400" u="none" cap="none" strike="noStrike">
              <a:solidFill>
                <a:srgbClr val="000000"/>
              </a:solidFill>
              <a:latin typeface="Arial"/>
              <a:ea typeface="Arial"/>
              <a:cs typeface="Arial"/>
              <a:sym typeface="Arial"/>
            </a:endParaRPr>
          </a:p>
        </p:txBody>
      </p:sp>
      <p:cxnSp>
        <p:nvCxnSpPr>
          <p:cNvPr id="523" name="Google Shape;523;p62"/>
          <p:cNvCxnSpPr/>
          <p:nvPr/>
        </p:nvCxnSpPr>
        <p:spPr>
          <a:xfrm>
            <a:off x="3719512" y="1757507"/>
            <a:ext cx="285750" cy="211394"/>
          </a:xfrm>
          <a:prstGeom prst="straightConnector1">
            <a:avLst/>
          </a:prstGeom>
          <a:noFill/>
          <a:ln cap="flat" cmpd="sng" w="25400">
            <a:solidFill>
              <a:srgbClr val="000000"/>
            </a:solidFill>
            <a:prstDash val="solid"/>
            <a:round/>
            <a:headEnd len="sm" w="sm" type="none"/>
            <a:tailEnd len="med" w="med" type="stealth"/>
          </a:ln>
          <a:effectLst>
            <a:outerShdw blurRad="40000" rotWithShape="0" dir="5400000" dist="20000">
              <a:srgbClr val="000000">
                <a:alpha val="37254"/>
              </a:srgbClr>
            </a:outerShdw>
          </a:effectLst>
        </p:spPr>
      </p:cxnSp>
      <p:cxnSp>
        <p:nvCxnSpPr>
          <p:cNvPr id="524" name="Google Shape;524;p62"/>
          <p:cNvCxnSpPr/>
          <p:nvPr/>
        </p:nvCxnSpPr>
        <p:spPr>
          <a:xfrm flipH="1">
            <a:off x="6313487" y="1660413"/>
            <a:ext cx="422275" cy="308489"/>
          </a:xfrm>
          <a:prstGeom prst="straightConnector1">
            <a:avLst/>
          </a:prstGeom>
          <a:noFill/>
          <a:ln cap="flat" cmpd="sng" w="25400">
            <a:solidFill>
              <a:srgbClr val="000000"/>
            </a:solidFill>
            <a:prstDash val="solid"/>
            <a:round/>
            <a:headEnd len="sm" w="sm" type="none"/>
            <a:tailEnd len="med" w="med" type="stealth"/>
          </a:ln>
          <a:effectLst>
            <a:outerShdw blurRad="40000" rotWithShape="0" dir="5400000" dist="20000">
              <a:srgbClr val="000000">
                <a:alpha val="37254"/>
              </a:srgbClr>
            </a:outerShdw>
          </a:effectLst>
        </p:spPr>
      </p:cxnSp>
      <p:sp>
        <p:nvSpPr>
          <p:cNvPr id="525" name="Google Shape;525;p62"/>
          <p:cNvSpPr txBox="1"/>
          <p:nvPr>
            <p:ph idx="12" type="sldNum"/>
          </p:nvPr>
        </p:nvSpPr>
        <p:spPr>
          <a:xfrm>
            <a:off x="6553200" y="4767263"/>
            <a:ext cx="2133600" cy="2738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9" name="Shape 529"/>
        <p:cNvGrpSpPr/>
        <p:nvPr/>
      </p:nvGrpSpPr>
      <p:grpSpPr>
        <a:xfrm>
          <a:off x="0" y="0"/>
          <a:ext cx="0" cy="0"/>
          <a:chOff x="0" y="0"/>
          <a:chExt cx="0" cy="0"/>
        </a:xfrm>
      </p:grpSpPr>
      <p:sp>
        <p:nvSpPr>
          <p:cNvPr id="530" name="Google Shape;530;p63"/>
          <p:cNvSpPr txBox="1"/>
          <p:nvPr>
            <p:ph type="title"/>
          </p:nvPr>
        </p:nvSpPr>
        <p:spPr>
          <a:xfrm>
            <a:off x="457200" y="43641"/>
            <a:ext cx="8229600" cy="85725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4400"/>
              <a:buFont typeface="Calibri"/>
              <a:buNone/>
            </a:pPr>
            <a:r>
              <a:rPr lang="en">
                <a:latin typeface="Calibri"/>
                <a:ea typeface="Calibri"/>
                <a:cs typeface="Calibri"/>
                <a:sym typeface="Calibri"/>
              </a:rPr>
              <a:t>Good to know</a:t>
            </a:r>
            <a:endParaRPr>
              <a:latin typeface="Calibri"/>
              <a:ea typeface="Calibri"/>
              <a:cs typeface="Calibri"/>
              <a:sym typeface="Calibri"/>
            </a:endParaRPr>
          </a:p>
        </p:txBody>
      </p:sp>
      <p:sp>
        <p:nvSpPr>
          <p:cNvPr id="531" name="Google Shape;531;p63"/>
          <p:cNvSpPr txBox="1"/>
          <p:nvPr/>
        </p:nvSpPr>
        <p:spPr>
          <a:xfrm>
            <a:off x="457200" y="3504163"/>
            <a:ext cx="8229600" cy="1329775"/>
          </a:xfrm>
          <a:prstGeom prst="rect">
            <a:avLst/>
          </a:prstGeom>
          <a:noFill/>
          <a:ln>
            <a:noFill/>
          </a:ln>
        </p:spPr>
        <p:txBody>
          <a:bodyPr anchorCtr="0" anchor="t" bIns="45700" lIns="91425" spcFirstLastPara="1" rIns="91425" wrap="square" tIns="45700">
            <a:noAutofit/>
          </a:bodyPr>
          <a:lstStyle/>
          <a:p>
            <a:pPr indent="0" lvl="1" marL="457200" marR="0" rtl="0" algn="l">
              <a:lnSpc>
                <a:spcPct val="100000"/>
              </a:lnSpc>
              <a:spcBef>
                <a:spcPts val="0"/>
              </a:spcBef>
              <a:spcAft>
                <a:spcPts val="0"/>
              </a:spcAft>
              <a:buClr>
                <a:schemeClr val="dk1"/>
              </a:buClr>
              <a:buSzPts val="2800"/>
              <a:buFont typeface="Arial"/>
              <a:buNone/>
            </a:pPr>
            <a:r>
              <a:t/>
            </a:r>
            <a:endParaRPr b="0" i="0" sz="2800" u="none" cap="none" strike="noStrike">
              <a:solidFill>
                <a:schemeClr val="dk1"/>
              </a:solidFill>
              <a:latin typeface="Calibri"/>
              <a:ea typeface="Calibri"/>
              <a:cs typeface="Calibri"/>
              <a:sym typeface="Calibri"/>
            </a:endParaRPr>
          </a:p>
        </p:txBody>
      </p:sp>
      <p:sp>
        <p:nvSpPr>
          <p:cNvPr id="532" name="Google Shape;532;p63"/>
          <p:cNvSpPr txBox="1"/>
          <p:nvPr/>
        </p:nvSpPr>
        <p:spPr>
          <a:xfrm>
            <a:off x="409575" y="1141496"/>
            <a:ext cx="8229600" cy="1209675"/>
          </a:xfrm>
          <a:prstGeom prst="rect">
            <a:avLst/>
          </a:prstGeom>
          <a:noFill/>
          <a:ln>
            <a:noFill/>
          </a:ln>
        </p:spPr>
        <p:txBody>
          <a:bodyPr anchorCtr="0" anchor="t" bIns="45700" lIns="91425" spcFirstLastPara="1" rIns="91425" wrap="square" tIns="45700">
            <a:noAutofit/>
          </a:bodyPr>
          <a:lstStyle/>
          <a:p>
            <a:pPr indent="-285750" lvl="1" marL="742950" marR="0" rtl="0" algn="l">
              <a:lnSpc>
                <a:spcPct val="100000"/>
              </a:lnSpc>
              <a:spcBef>
                <a:spcPts val="0"/>
              </a:spcBef>
              <a:spcAft>
                <a:spcPts val="0"/>
              </a:spcAft>
              <a:buClr>
                <a:schemeClr val="dk1"/>
              </a:buClr>
              <a:buSzPts val="2400"/>
              <a:buFont typeface="Arial"/>
              <a:buChar char="•"/>
            </a:pPr>
            <a:r>
              <a:rPr b="0" i="0" lang="en" sz="2400" u="none" cap="none" strike="noStrike">
                <a:solidFill>
                  <a:schemeClr val="dk1"/>
                </a:solidFill>
                <a:latin typeface="Calibri"/>
                <a:ea typeface="Calibri"/>
                <a:cs typeface="Calibri"/>
                <a:sym typeface="Calibri"/>
              </a:rPr>
              <a:t>You can perform an operation on </a:t>
            </a:r>
            <a:r>
              <a:rPr b="0" i="1" lang="en" sz="2800" u="none" cap="none" strike="noStrike">
                <a:solidFill>
                  <a:schemeClr val="dk1"/>
                </a:solidFill>
                <a:latin typeface="Courier New"/>
                <a:ea typeface="Courier New"/>
                <a:cs typeface="Courier New"/>
                <a:sym typeface="Courier New"/>
              </a:rPr>
              <a:t>LINK_NAME</a:t>
            </a:r>
            <a:r>
              <a:rPr b="0" i="0" lang="en" sz="2400" u="none" cap="none" strike="noStrike">
                <a:solidFill>
                  <a:schemeClr val="dk1"/>
                </a:solidFill>
                <a:latin typeface="Calibri"/>
                <a:ea typeface="Calibri"/>
                <a:cs typeface="Calibri"/>
                <a:sym typeface="Calibri"/>
              </a:rPr>
              <a:t>, just as you could with the </a:t>
            </a:r>
            <a:r>
              <a:rPr b="0" i="1" lang="en" sz="2800" u="none" cap="none" strike="noStrike">
                <a:solidFill>
                  <a:schemeClr val="dk1"/>
                </a:solidFill>
                <a:latin typeface="Courier New"/>
                <a:ea typeface="Courier New"/>
                <a:cs typeface="Courier New"/>
                <a:sym typeface="Courier New"/>
              </a:rPr>
              <a:t>ORIGINAL_FILE</a:t>
            </a:r>
            <a:endParaRPr b="0" i="0" sz="2400" u="none" cap="none" strike="noStrike">
              <a:solidFill>
                <a:schemeClr val="dk1"/>
              </a:solidFill>
              <a:latin typeface="Calibri"/>
              <a:ea typeface="Calibri"/>
              <a:cs typeface="Calibri"/>
              <a:sym typeface="Calibri"/>
            </a:endParaRPr>
          </a:p>
          <a:p>
            <a:pPr indent="-285750" lvl="1" marL="742950" marR="0" rtl="0" algn="l">
              <a:lnSpc>
                <a:spcPct val="100000"/>
              </a:lnSpc>
              <a:spcBef>
                <a:spcPts val="480"/>
              </a:spcBef>
              <a:spcAft>
                <a:spcPts val="0"/>
              </a:spcAft>
              <a:buClr>
                <a:schemeClr val="dk1"/>
              </a:buClr>
              <a:buSzPts val="2400"/>
              <a:buFont typeface="Arial"/>
              <a:buChar char="•"/>
            </a:pPr>
            <a:r>
              <a:rPr b="0" i="0" lang="en" sz="2400" u="none" cap="none" strike="noStrike">
                <a:solidFill>
                  <a:schemeClr val="dk1"/>
                </a:solidFill>
                <a:latin typeface="Calibri"/>
                <a:ea typeface="Calibri"/>
                <a:cs typeface="Calibri"/>
                <a:sym typeface="Calibri"/>
              </a:rPr>
              <a:t>You can use normal file management commands (e.g., cp, rm) on the symbolic link.</a:t>
            </a:r>
            <a:endParaRPr b="0" i="0" sz="1400" u="none" cap="none" strike="noStrike">
              <a:solidFill>
                <a:srgbClr val="000000"/>
              </a:solidFill>
              <a:latin typeface="Arial"/>
              <a:ea typeface="Arial"/>
              <a:cs typeface="Arial"/>
              <a:sym typeface="Arial"/>
            </a:endParaRPr>
          </a:p>
          <a:p>
            <a:pPr indent="0" lvl="1" marL="457200" marR="0" rtl="0" algn="l">
              <a:lnSpc>
                <a:spcPct val="100000"/>
              </a:lnSpc>
              <a:spcBef>
                <a:spcPts val="640"/>
              </a:spcBef>
              <a:spcAft>
                <a:spcPts val="0"/>
              </a:spcAft>
              <a:buClr>
                <a:schemeClr val="dk1"/>
              </a:buClr>
              <a:buSzPts val="3200"/>
              <a:buFont typeface="Arial"/>
              <a:buNone/>
            </a:pPr>
            <a:r>
              <a:t/>
            </a:r>
            <a:endParaRPr b="0" i="0" sz="3200" u="none" cap="none" strike="noStrike">
              <a:solidFill>
                <a:schemeClr val="dk1"/>
              </a:solidFill>
              <a:latin typeface="Calibri"/>
              <a:ea typeface="Calibri"/>
              <a:cs typeface="Calibri"/>
              <a:sym typeface="Calibri"/>
            </a:endParaRPr>
          </a:p>
        </p:txBody>
      </p:sp>
      <p:sp>
        <p:nvSpPr>
          <p:cNvPr id="533" name="Google Shape;533;p63"/>
          <p:cNvSpPr/>
          <p:nvPr/>
        </p:nvSpPr>
        <p:spPr>
          <a:xfrm>
            <a:off x="2636252" y="4125273"/>
            <a:ext cx="5946275" cy="276999"/>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rgbClr val="000000"/>
                </a:solidFill>
                <a:latin typeface="Calibri"/>
                <a:ea typeface="Calibri"/>
                <a:cs typeface="Calibri"/>
                <a:sym typeface="Calibri"/>
              </a:rPr>
              <a:t>Don’t modify the original file through the link </a:t>
            </a:r>
            <a:endParaRPr b="0" i="0" sz="1800" u="none" cap="none" strike="noStrike">
              <a:solidFill>
                <a:srgbClr val="000000"/>
              </a:solidFill>
              <a:latin typeface="Calibri"/>
              <a:ea typeface="Calibri"/>
              <a:cs typeface="Calibri"/>
              <a:sym typeface="Calibri"/>
            </a:endParaRPr>
          </a:p>
        </p:txBody>
      </p:sp>
      <p:sp>
        <p:nvSpPr>
          <p:cNvPr id="534" name="Google Shape;534;p63"/>
          <p:cNvSpPr txBox="1"/>
          <p:nvPr>
            <p:ph idx="12" type="sldNum"/>
          </p:nvPr>
        </p:nvSpPr>
        <p:spPr>
          <a:xfrm>
            <a:off x="6553200" y="4767263"/>
            <a:ext cx="2133600" cy="2738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
              <a:t>‹#›</a:t>
            </a:fld>
            <a:endParaRPr/>
          </a:p>
        </p:txBody>
      </p:sp>
      <p:pic>
        <p:nvPicPr>
          <p:cNvPr id="535" name="Google Shape;535;p63"/>
          <p:cNvPicPr preferRelativeResize="0"/>
          <p:nvPr/>
        </p:nvPicPr>
        <p:blipFill rotWithShape="1">
          <a:blip r:embed="rId3">
            <a:alphaModFix/>
          </a:blip>
          <a:srcRect b="0" l="0" r="0" t="0"/>
          <a:stretch/>
        </p:blipFill>
        <p:spPr>
          <a:xfrm>
            <a:off x="7988675" y="43641"/>
            <a:ext cx="712692" cy="1002741"/>
          </a:xfrm>
          <a:prstGeom prst="rect">
            <a:avLst/>
          </a:prstGeom>
          <a:noFill/>
          <a:ln>
            <a:noFill/>
          </a:ln>
        </p:spPr>
      </p:pic>
      <p:pic>
        <p:nvPicPr>
          <p:cNvPr id="536" name="Google Shape;536;p63"/>
          <p:cNvPicPr preferRelativeResize="0"/>
          <p:nvPr/>
        </p:nvPicPr>
        <p:blipFill rotWithShape="1">
          <a:blip r:embed="rId4">
            <a:alphaModFix/>
          </a:blip>
          <a:srcRect b="0" l="0" r="0" t="0"/>
          <a:stretch/>
        </p:blipFill>
        <p:spPr>
          <a:xfrm>
            <a:off x="1288675" y="3910010"/>
            <a:ext cx="935182" cy="8572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161" name="Shape 161"/>
        <p:cNvGrpSpPr/>
        <p:nvPr/>
      </p:nvGrpSpPr>
      <p:grpSpPr>
        <a:xfrm>
          <a:off x="0" y="0"/>
          <a:ext cx="0" cy="0"/>
          <a:chOff x="0" y="0"/>
          <a:chExt cx="0" cy="0"/>
        </a:xfrm>
      </p:grpSpPr>
      <p:sp>
        <p:nvSpPr>
          <p:cNvPr id="162" name="Google Shape;162;p28"/>
          <p:cNvSpPr/>
          <p:nvPr/>
        </p:nvSpPr>
        <p:spPr>
          <a:xfrm>
            <a:off x="0" y="25"/>
            <a:ext cx="9144000" cy="5143500"/>
          </a:xfrm>
          <a:prstGeom prst="rect">
            <a:avLst/>
          </a:prstGeom>
          <a:solidFill>
            <a:schemeClr val="dk1">
              <a:alpha val="7843"/>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63" name="Google Shape;163;p28"/>
          <p:cNvSpPr txBox="1"/>
          <p:nvPr>
            <p:ph type="title"/>
          </p:nvPr>
        </p:nvSpPr>
        <p:spPr>
          <a:xfrm>
            <a:off x="628650" y="722908"/>
            <a:ext cx="2620771" cy="3697684"/>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800"/>
              <a:buNone/>
            </a:pPr>
            <a:r>
              <a:rPr lang="en" sz="3700">
                <a:solidFill>
                  <a:schemeClr val="accent1"/>
                </a:solidFill>
              </a:rPr>
              <a:t>Introduction to UNIX Command Line: Learning Objectives</a:t>
            </a:r>
            <a:endParaRPr/>
          </a:p>
        </p:txBody>
      </p:sp>
      <p:sp>
        <p:nvSpPr>
          <p:cNvPr id="164" name="Google Shape;164;p28"/>
          <p:cNvSpPr txBox="1"/>
          <p:nvPr>
            <p:ph idx="1" type="body"/>
          </p:nvPr>
        </p:nvSpPr>
        <p:spPr>
          <a:xfrm>
            <a:off x="3732025" y="722900"/>
            <a:ext cx="5203800" cy="44205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360"/>
              </a:spcBef>
              <a:spcAft>
                <a:spcPts val="0"/>
              </a:spcAft>
              <a:buSzPts val="1800"/>
              <a:buNone/>
            </a:pPr>
            <a:r>
              <a:rPr lang="en" sz="2100"/>
              <a:t>By the end of this module, students will be able to:</a:t>
            </a:r>
            <a:endParaRPr sz="2100"/>
          </a:p>
          <a:p>
            <a:pPr indent="-406400" lvl="0" marL="457200" rtl="0" algn="l">
              <a:lnSpc>
                <a:spcPct val="100000"/>
              </a:lnSpc>
              <a:spcBef>
                <a:spcPts val="360"/>
              </a:spcBef>
              <a:spcAft>
                <a:spcPts val="0"/>
              </a:spcAft>
              <a:buSzPts val="2800"/>
              <a:buChar char="•"/>
            </a:pPr>
            <a:r>
              <a:rPr lang="en" sz="2100"/>
              <a:t>Perform the following tasks within the UNIX environment:</a:t>
            </a:r>
            <a:endParaRPr/>
          </a:p>
          <a:p>
            <a:pPr indent="-381000" lvl="1" marL="914400" rtl="0" algn="l">
              <a:lnSpc>
                <a:spcPct val="100000"/>
              </a:lnSpc>
              <a:spcBef>
                <a:spcPts val="0"/>
              </a:spcBef>
              <a:spcAft>
                <a:spcPts val="0"/>
              </a:spcAft>
              <a:buSzPts val="2400"/>
              <a:buChar char="–"/>
            </a:pPr>
            <a:r>
              <a:rPr lang="en" sz="2100"/>
              <a:t>Create a text file </a:t>
            </a:r>
            <a:endParaRPr/>
          </a:p>
          <a:p>
            <a:pPr indent="-381000" lvl="1" marL="914400" rtl="0" algn="l">
              <a:lnSpc>
                <a:spcPct val="100000"/>
              </a:lnSpc>
              <a:spcBef>
                <a:spcPts val="0"/>
              </a:spcBef>
              <a:spcAft>
                <a:spcPts val="0"/>
              </a:spcAft>
              <a:buSzPts val="2400"/>
              <a:buChar char="–"/>
            </a:pPr>
            <a:r>
              <a:rPr lang="en" sz="2100"/>
              <a:t>List and reorder files</a:t>
            </a:r>
            <a:endParaRPr/>
          </a:p>
          <a:p>
            <a:pPr indent="-381000" lvl="1" marL="914400" rtl="0" algn="l">
              <a:lnSpc>
                <a:spcPct val="100000"/>
              </a:lnSpc>
              <a:spcBef>
                <a:spcPts val="0"/>
              </a:spcBef>
              <a:spcAft>
                <a:spcPts val="0"/>
              </a:spcAft>
              <a:buSzPts val="2400"/>
              <a:buChar char="–"/>
            </a:pPr>
            <a:r>
              <a:rPr lang="en" sz="2100"/>
              <a:t>Display, copy, move, and delete directories and files</a:t>
            </a:r>
            <a:endParaRPr/>
          </a:p>
          <a:p>
            <a:pPr indent="-381000" lvl="1" marL="914400" rtl="0" algn="l">
              <a:lnSpc>
                <a:spcPct val="100000"/>
              </a:lnSpc>
              <a:spcBef>
                <a:spcPts val="0"/>
              </a:spcBef>
              <a:spcAft>
                <a:spcPts val="0"/>
              </a:spcAft>
              <a:buSzPts val="2400"/>
              <a:buChar char="–"/>
            </a:pPr>
            <a:r>
              <a:rPr lang="en" sz="2100"/>
              <a:t>Use grep command to search text in the txt files</a:t>
            </a:r>
            <a:endParaRPr/>
          </a:p>
          <a:p>
            <a:pPr indent="-381000" lvl="1" marL="914400" rtl="0" algn="l">
              <a:lnSpc>
                <a:spcPct val="100000"/>
              </a:lnSpc>
              <a:spcBef>
                <a:spcPts val="0"/>
              </a:spcBef>
              <a:spcAft>
                <a:spcPts val="0"/>
              </a:spcAft>
              <a:buSzPts val="2400"/>
              <a:buChar char="–"/>
            </a:pPr>
            <a:r>
              <a:rPr lang="en" sz="2100"/>
              <a:t>Use awk to process tab delimited files</a:t>
            </a:r>
            <a:endParaRPr/>
          </a:p>
          <a:p>
            <a:pPr indent="-381000" lvl="1" marL="914400" rtl="0" algn="l">
              <a:lnSpc>
                <a:spcPct val="100000"/>
              </a:lnSpc>
              <a:spcBef>
                <a:spcPts val="0"/>
              </a:spcBef>
              <a:spcAft>
                <a:spcPts val="0"/>
              </a:spcAft>
              <a:buSzPts val="2400"/>
              <a:buChar char="–"/>
            </a:pPr>
            <a:r>
              <a:rPr lang="en" sz="2100"/>
              <a:t>Use sed to edit text in the txt files</a:t>
            </a:r>
            <a:endParaRPr sz="2100"/>
          </a:p>
          <a:p>
            <a:pPr indent="-381000" lvl="1" marL="914400" rtl="0" algn="l">
              <a:spcBef>
                <a:spcPts val="0"/>
              </a:spcBef>
              <a:spcAft>
                <a:spcPts val="0"/>
              </a:spcAft>
              <a:buSzPts val="2400"/>
              <a:buChar char="–"/>
            </a:pPr>
            <a:r>
              <a:rPr lang="en" sz="2100"/>
              <a:t>Connect to high performance cluster</a:t>
            </a:r>
            <a:endParaRPr sz="2100"/>
          </a:p>
          <a:p>
            <a:pPr indent="0" lvl="0" marL="457200" rtl="0" algn="l">
              <a:lnSpc>
                <a:spcPct val="100000"/>
              </a:lnSpc>
              <a:spcBef>
                <a:spcPts val="360"/>
              </a:spcBef>
              <a:spcAft>
                <a:spcPts val="0"/>
              </a:spcAft>
              <a:buSzPts val="1800"/>
              <a:buNone/>
            </a:pPr>
            <a:r>
              <a:t/>
            </a:r>
            <a:endParaRPr sz="2100"/>
          </a:p>
        </p:txBody>
      </p:sp>
      <p:cxnSp>
        <p:nvCxnSpPr>
          <p:cNvPr id="165" name="Google Shape;165;p28"/>
          <p:cNvCxnSpPr/>
          <p:nvPr/>
        </p:nvCxnSpPr>
        <p:spPr>
          <a:xfrm>
            <a:off x="3490722" y="1543050"/>
            <a:ext cx="0" cy="2057400"/>
          </a:xfrm>
          <a:prstGeom prst="straightConnector1">
            <a:avLst/>
          </a:prstGeom>
          <a:noFill/>
          <a:ln cap="flat" cmpd="sng" w="19050">
            <a:solidFill>
              <a:srgbClr val="262626"/>
            </a:solidFill>
            <a:prstDash val="solid"/>
            <a:round/>
            <a:headEnd len="sm" w="sm" type="none"/>
            <a:tailEnd len="sm" w="sm" type="none"/>
          </a:ln>
        </p:spPr>
      </p:cxnSp>
      <p:sp>
        <p:nvSpPr>
          <p:cNvPr id="166" name="Google Shape;166;p28"/>
          <p:cNvSpPr txBox="1"/>
          <p:nvPr>
            <p:ph idx="12" type="sldNum"/>
          </p:nvPr>
        </p:nvSpPr>
        <p:spPr>
          <a:xfrm>
            <a:off x="8557287" y="4869559"/>
            <a:ext cx="586800" cy="2739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600"/>
              </a:spcAft>
              <a:buSzPts val="900"/>
              <a:buNone/>
            </a:pPr>
            <a:fld id="{00000000-1234-1234-1234-123412341234}" type="slidenum">
              <a:rPr lang="en" sz="900">
                <a:solidFill>
                  <a:schemeClr val="dk1"/>
                </a:solidFill>
              </a:rPr>
              <a:t>‹#›</a:t>
            </a:fld>
            <a:endParaRPr sz="900">
              <a:solidFill>
                <a:schemeClr val="dk1"/>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0" name="Shape 540"/>
        <p:cNvGrpSpPr/>
        <p:nvPr/>
      </p:nvGrpSpPr>
      <p:grpSpPr>
        <a:xfrm>
          <a:off x="0" y="0"/>
          <a:ext cx="0" cy="0"/>
          <a:chOff x="0" y="0"/>
          <a:chExt cx="0" cy="0"/>
        </a:xfrm>
      </p:grpSpPr>
      <p:sp>
        <p:nvSpPr>
          <p:cNvPr id="541" name="Google Shape;541;p64"/>
          <p:cNvSpPr txBox="1"/>
          <p:nvPr>
            <p:ph type="title"/>
          </p:nvPr>
        </p:nvSpPr>
        <p:spPr>
          <a:xfrm>
            <a:off x="457200" y="205978"/>
            <a:ext cx="8229600" cy="85725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4400"/>
              <a:buFont typeface="Arial"/>
              <a:buNone/>
            </a:pPr>
            <a:r>
              <a:rPr lang="en">
                <a:latin typeface="Arial"/>
                <a:ea typeface="Arial"/>
                <a:cs typeface="Arial"/>
                <a:sym typeface="Arial"/>
              </a:rPr>
              <a:t>Command: rm</a:t>
            </a:r>
            <a:endParaRPr/>
          </a:p>
        </p:txBody>
      </p:sp>
      <p:sp>
        <p:nvSpPr>
          <p:cNvPr id="542" name="Google Shape;542;p64"/>
          <p:cNvSpPr txBox="1"/>
          <p:nvPr>
            <p:ph idx="1" type="body"/>
          </p:nvPr>
        </p:nvSpPr>
        <p:spPr>
          <a:xfrm>
            <a:off x="457200" y="1200150"/>
            <a:ext cx="8229600" cy="3394472"/>
          </a:xfrm>
          <a:prstGeom prst="rect">
            <a:avLst/>
          </a:prstGeom>
          <a:no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Clr>
                <a:schemeClr val="dk1"/>
              </a:buClr>
              <a:buSzPts val="3200"/>
              <a:buChar char="•"/>
            </a:pPr>
            <a:r>
              <a:rPr lang="en">
                <a:latin typeface="Arial"/>
                <a:ea typeface="Arial"/>
                <a:cs typeface="Arial"/>
                <a:sym typeface="Arial"/>
              </a:rPr>
              <a:t>to remove a file use </a:t>
            </a:r>
            <a:r>
              <a:rPr b="1" lang="en">
                <a:latin typeface="Arial"/>
                <a:ea typeface="Arial"/>
                <a:cs typeface="Arial"/>
                <a:sym typeface="Arial"/>
              </a:rPr>
              <a:t>rm</a:t>
            </a:r>
            <a:endParaRPr b="1">
              <a:latin typeface="Arial"/>
              <a:ea typeface="Arial"/>
              <a:cs typeface="Arial"/>
              <a:sym typeface="Arial"/>
            </a:endParaRPr>
          </a:p>
          <a:p>
            <a:pPr indent="-342900" lvl="0" marL="342900" rtl="0" algn="l">
              <a:lnSpc>
                <a:spcPct val="100000"/>
              </a:lnSpc>
              <a:spcBef>
                <a:spcPts val="640"/>
              </a:spcBef>
              <a:spcAft>
                <a:spcPts val="0"/>
              </a:spcAft>
              <a:buClr>
                <a:schemeClr val="dk1"/>
              </a:buClr>
              <a:buSzPts val="3200"/>
              <a:buChar char="•"/>
            </a:pPr>
            <a:r>
              <a:rPr lang="en">
                <a:latin typeface="Arial"/>
                <a:ea typeface="Arial"/>
                <a:cs typeface="Arial"/>
                <a:sym typeface="Arial"/>
              </a:rPr>
              <a:t>to remove a directory use </a:t>
            </a:r>
            <a:r>
              <a:rPr b="1" lang="en">
                <a:latin typeface="Arial"/>
                <a:ea typeface="Arial"/>
                <a:cs typeface="Arial"/>
                <a:sym typeface="Arial"/>
              </a:rPr>
              <a:t>rm -r </a:t>
            </a:r>
            <a:endParaRPr b="1">
              <a:latin typeface="Arial"/>
              <a:ea typeface="Arial"/>
              <a:cs typeface="Arial"/>
              <a:sym typeface="Arial"/>
            </a:endParaRPr>
          </a:p>
          <a:p>
            <a:pPr indent="-139700" lvl="0" marL="342900" rtl="0" algn="l">
              <a:lnSpc>
                <a:spcPct val="100000"/>
              </a:lnSpc>
              <a:spcBef>
                <a:spcPts val="640"/>
              </a:spcBef>
              <a:spcAft>
                <a:spcPts val="0"/>
              </a:spcAft>
              <a:buClr>
                <a:schemeClr val="dk1"/>
              </a:buClr>
              <a:buSzPts val="3200"/>
              <a:buNone/>
            </a:pPr>
            <a:r>
              <a:t/>
            </a:r>
            <a:endParaRPr/>
          </a:p>
        </p:txBody>
      </p:sp>
      <p:sp>
        <p:nvSpPr>
          <p:cNvPr id="543" name="Google Shape;543;p64"/>
          <p:cNvSpPr/>
          <p:nvPr/>
        </p:nvSpPr>
        <p:spPr>
          <a:xfrm>
            <a:off x="2636252" y="4125273"/>
            <a:ext cx="5946275" cy="484748"/>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rgbClr val="000000"/>
                </a:solidFill>
                <a:latin typeface="Calibri"/>
                <a:ea typeface="Calibri"/>
                <a:cs typeface="Calibri"/>
                <a:sym typeface="Calibri"/>
              </a:rPr>
              <a:t>Files and directories deleted with </a:t>
            </a:r>
            <a:r>
              <a:rPr b="1" i="0" lang="en" sz="1800" u="none" cap="none" strike="noStrike">
                <a:solidFill>
                  <a:srgbClr val="000000"/>
                </a:solidFill>
                <a:latin typeface="Calibri"/>
                <a:ea typeface="Calibri"/>
                <a:cs typeface="Calibri"/>
                <a:sym typeface="Calibri"/>
              </a:rPr>
              <a:t>rm</a:t>
            </a:r>
            <a:r>
              <a:rPr b="0" i="0" lang="en" sz="1800" u="none" cap="none" strike="noStrike">
                <a:solidFill>
                  <a:srgbClr val="000000"/>
                </a:solidFill>
                <a:latin typeface="Calibri"/>
                <a:ea typeface="Calibri"/>
                <a:cs typeface="Calibri"/>
                <a:sym typeface="Calibri"/>
              </a:rPr>
              <a:t> are gone forever and cannot be recovered!!!</a:t>
            </a:r>
            <a:endParaRPr b="0" i="0" sz="1800" u="none" cap="none" strike="noStrike">
              <a:solidFill>
                <a:srgbClr val="000000"/>
              </a:solidFill>
              <a:latin typeface="Calibri"/>
              <a:ea typeface="Calibri"/>
              <a:cs typeface="Calibri"/>
              <a:sym typeface="Calibri"/>
            </a:endParaRPr>
          </a:p>
        </p:txBody>
      </p:sp>
      <p:sp>
        <p:nvSpPr>
          <p:cNvPr id="544" name="Google Shape;544;p64"/>
          <p:cNvSpPr/>
          <p:nvPr/>
        </p:nvSpPr>
        <p:spPr>
          <a:xfrm>
            <a:off x="457199" y="2726441"/>
            <a:ext cx="8400499" cy="90024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dk1"/>
                </a:solidFill>
                <a:latin typeface="Courier New"/>
                <a:ea typeface="Courier New"/>
                <a:cs typeface="Courier New"/>
                <a:sym typeface="Courier New"/>
              </a:rPr>
              <a:t>[serghei@login3 test]$ </a:t>
            </a:r>
            <a:r>
              <a:rPr b="1" i="0" lang="en" sz="1800" u="none" cap="none" strike="noStrike">
                <a:solidFill>
                  <a:schemeClr val="dk1"/>
                </a:solidFill>
                <a:latin typeface="Courier New"/>
                <a:ea typeface="Courier New"/>
                <a:cs typeface="Courier New"/>
                <a:sym typeface="Courier New"/>
              </a:rPr>
              <a:t>rm</a:t>
            </a:r>
            <a:r>
              <a:rPr b="0" i="0" lang="en" sz="1800" u="none" cap="none" strike="noStrike">
                <a:solidFill>
                  <a:schemeClr val="dk1"/>
                </a:solidFill>
                <a:latin typeface="Courier New"/>
                <a:ea typeface="Courier New"/>
                <a:cs typeface="Courier New"/>
                <a:sym typeface="Courier New"/>
              </a:rPr>
              <a:t> test.log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dk1"/>
                </a:solidFill>
                <a:latin typeface="Courier New"/>
                <a:ea typeface="Courier New"/>
                <a:cs typeface="Courier New"/>
                <a:sym typeface="Courier New"/>
              </a:rPr>
              <a:t>[serghei@login3 test]$ </a:t>
            </a:r>
            <a:r>
              <a:rPr b="1" i="0" lang="en" sz="1800" u="none" cap="none" strike="noStrike">
                <a:solidFill>
                  <a:schemeClr val="dk1"/>
                </a:solidFill>
                <a:latin typeface="Courier New"/>
                <a:ea typeface="Courier New"/>
                <a:cs typeface="Courier New"/>
                <a:sym typeface="Courier New"/>
              </a:rPr>
              <a:t>rm</a:t>
            </a:r>
            <a:r>
              <a:rPr b="0" i="0" lang="en" sz="1800" u="none" cap="none" strike="noStrike">
                <a:solidFill>
                  <a:schemeClr val="dk1"/>
                </a:solidFill>
                <a:latin typeface="Courier New"/>
                <a:ea typeface="Courier New"/>
                <a:cs typeface="Courier New"/>
                <a:sym typeface="Courier New"/>
              </a:rPr>
              <a:t> -r new2</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dk1"/>
                </a:solidFill>
                <a:latin typeface="Courier New"/>
                <a:ea typeface="Courier New"/>
                <a:cs typeface="Courier New"/>
                <a:sym typeface="Courier New"/>
              </a:rPr>
              <a:t>[serghei@login3 test]$ </a:t>
            </a:r>
            <a:r>
              <a:rPr b="1" i="0" lang="en" sz="1800" u="none" cap="none" strike="noStrike">
                <a:solidFill>
                  <a:schemeClr val="dk1"/>
                </a:solidFill>
                <a:latin typeface="Courier New"/>
                <a:ea typeface="Courier New"/>
                <a:cs typeface="Courier New"/>
                <a:sym typeface="Courier New"/>
              </a:rPr>
              <a:t>ls</a:t>
            </a:r>
            <a:endParaRPr b="1" i="0" sz="1800" u="none" cap="none" strike="noStrike">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dk1"/>
                </a:solidFill>
                <a:latin typeface="Courier New"/>
                <a:ea typeface="Courier New"/>
                <a:cs typeface="Courier New"/>
                <a:sym typeface="Courier New"/>
              </a:rPr>
              <a:t>large.txt  new  test_rename.txt</a:t>
            </a:r>
            <a:endParaRPr b="0" i="0" sz="1800" u="none" cap="none" strike="noStrike">
              <a:solidFill>
                <a:schemeClr val="dk1"/>
              </a:solidFill>
              <a:latin typeface="Courier New"/>
              <a:ea typeface="Courier New"/>
              <a:cs typeface="Courier New"/>
              <a:sym typeface="Courier New"/>
            </a:endParaRPr>
          </a:p>
        </p:txBody>
      </p:sp>
      <p:sp>
        <p:nvSpPr>
          <p:cNvPr id="545" name="Google Shape;545;p64"/>
          <p:cNvSpPr txBox="1"/>
          <p:nvPr>
            <p:ph idx="12" type="sldNum"/>
          </p:nvPr>
        </p:nvSpPr>
        <p:spPr>
          <a:xfrm>
            <a:off x="6553200" y="4767263"/>
            <a:ext cx="2133600" cy="2738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
              <a:t>‹#›</a:t>
            </a:fld>
            <a:endParaRPr/>
          </a:p>
        </p:txBody>
      </p:sp>
      <p:pic>
        <p:nvPicPr>
          <p:cNvPr id="546" name="Google Shape;546;p64"/>
          <p:cNvPicPr preferRelativeResize="0"/>
          <p:nvPr/>
        </p:nvPicPr>
        <p:blipFill rotWithShape="1">
          <a:blip r:embed="rId3">
            <a:alphaModFix/>
          </a:blip>
          <a:srcRect b="0" l="0" r="0" t="0"/>
          <a:stretch/>
        </p:blipFill>
        <p:spPr>
          <a:xfrm>
            <a:off x="6982625" y="2281800"/>
            <a:ext cx="1406306" cy="977438"/>
          </a:xfrm>
          <a:prstGeom prst="rect">
            <a:avLst/>
          </a:prstGeom>
          <a:noFill/>
          <a:ln>
            <a:noFill/>
          </a:ln>
        </p:spPr>
      </p:pic>
      <p:pic>
        <p:nvPicPr>
          <p:cNvPr id="547" name="Google Shape;547;p64"/>
          <p:cNvPicPr preferRelativeResize="0"/>
          <p:nvPr/>
        </p:nvPicPr>
        <p:blipFill rotWithShape="1">
          <a:blip r:embed="rId4">
            <a:alphaModFix/>
          </a:blip>
          <a:srcRect b="0" l="0" r="0" t="0"/>
          <a:stretch/>
        </p:blipFill>
        <p:spPr>
          <a:xfrm>
            <a:off x="1392925" y="3878935"/>
            <a:ext cx="932498" cy="977437"/>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551" name="Shape 551"/>
        <p:cNvGrpSpPr/>
        <p:nvPr/>
      </p:nvGrpSpPr>
      <p:grpSpPr>
        <a:xfrm>
          <a:off x="0" y="0"/>
          <a:ext cx="0" cy="0"/>
          <a:chOff x="0" y="0"/>
          <a:chExt cx="0" cy="0"/>
        </a:xfrm>
      </p:grpSpPr>
      <p:sp>
        <p:nvSpPr>
          <p:cNvPr id="552" name="Google Shape;552;p65"/>
          <p:cNvSpPr txBox="1"/>
          <p:nvPr>
            <p:ph type="title"/>
          </p:nvPr>
        </p:nvSpPr>
        <p:spPr>
          <a:xfrm>
            <a:off x="840699" y="134610"/>
            <a:ext cx="5605500" cy="7455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4400"/>
              <a:buFont typeface="Calibri"/>
              <a:buNone/>
            </a:pPr>
            <a:r>
              <a:rPr lang="en" sz="3850"/>
              <a:t>Good to know</a:t>
            </a:r>
            <a:endParaRPr/>
          </a:p>
        </p:txBody>
      </p:sp>
      <p:sp>
        <p:nvSpPr>
          <p:cNvPr id="553" name="Google Shape;553;p65"/>
          <p:cNvSpPr txBox="1"/>
          <p:nvPr>
            <p:ph idx="1" type="body"/>
          </p:nvPr>
        </p:nvSpPr>
        <p:spPr>
          <a:xfrm>
            <a:off x="852321" y="1670957"/>
            <a:ext cx="5033221" cy="2841170"/>
          </a:xfrm>
          <a:prstGeom prst="rect">
            <a:avLst/>
          </a:prstGeom>
          <a:noFill/>
          <a:ln>
            <a:noFill/>
          </a:ln>
        </p:spPr>
        <p:txBody>
          <a:bodyPr anchorCtr="0" anchor="ctr" bIns="45700" lIns="91425" spcFirstLastPara="1" rIns="91425" wrap="square" tIns="45700">
            <a:noAutofit/>
          </a:bodyPr>
          <a:lstStyle/>
          <a:p>
            <a:pPr indent="-342900" lvl="0" marL="342900" rtl="0" algn="l">
              <a:lnSpc>
                <a:spcPct val="100000"/>
              </a:lnSpc>
              <a:spcBef>
                <a:spcPts val="0"/>
              </a:spcBef>
              <a:spcAft>
                <a:spcPts val="0"/>
              </a:spcAft>
              <a:buClr>
                <a:schemeClr val="dk1"/>
              </a:buClr>
              <a:buSzPts val="2960"/>
              <a:buChar char="•"/>
            </a:pPr>
            <a:r>
              <a:rPr b="1" lang="en" sz="1900"/>
              <a:t>cp/mv/rm </a:t>
            </a:r>
            <a:r>
              <a:rPr lang="en" sz="1900"/>
              <a:t>can work on many files at once: </a:t>
            </a:r>
            <a:endParaRPr/>
          </a:p>
          <a:p>
            <a:pPr indent="0" lvl="0" marL="0" rtl="0" algn="l">
              <a:lnSpc>
                <a:spcPct val="100000"/>
              </a:lnSpc>
              <a:spcBef>
                <a:spcPts val="518"/>
              </a:spcBef>
              <a:spcAft>
                <a:spcPts val="0"/>
              </a:spcAft>
              <a:buClr>
                <a:schemeClr val="dk1"/>
              </a:buClr>
              <a:buSzPts val="2590"/>
              <a:buNone/>
            </a:pPr>
            <a:r>
              <a:t/>
            </a:r>
            <a:endParaRPr sz="1900">
              <a:latin typeface="Courier New"/>
              <a:ea typeface="Courier New"/>
              <a:cs typeface="Courier New"/>
              <a:sym typeface="Courier New"/>
            </a:endParaRPr>
          </a:p>
          <a:p>
            <a:pPr indent="0" lvl="0" marL="0" rtl="0" algn="l">
              <a:lnSpc>
                <a:spcPct val="100000"/>
              </a:lnSpc>
              <a:spcBef>
                <a:spcPts val="518"/>
              </a:spcBef>
              <a:spcAft>
                <a:spcPts val="0"/>
              </a:spcAft>
              <a:buClr>
                <a:schemeClr val="dk1"/>
              </a:buClr>
              <a:buSzPts val="2590"/>
              <a:buNone/>
            </a:pPr>
            <a:r>
              <a:rPr lang="en" sz="1900">
                <a:latin typeface="Courier New"/>
                <a:ea typeface="Courier New"/>
                <a:cs typeface="Courier New"/>
                <a:sym typeface="Courier New"/>
              </a:rPr>
              <a:t>cp file1 file2 new/</a:t>
            </a:r>
            <a:endParaRPr sz="1900"/>
          </a:p>
          <a:p>
            <a:pPr indent="0" lvl="0" marL="0" rtl="0" algn="l">
              <a:lnSpc>
                <a:spcPct val="100000"/>
              </a:lnSpc>
              <a:spcBef>
                <a:spcPts val="518"/>
              </a:spcBef>
              <a:spcAft>
                <a:spcPts val="0"/>
              </a:spcAft>
              <a:buClr>
                <a:schemeClr val="dk1"/>
              </a:buClr>
              <a:buSzPts val="2590"/>
              <a:buNone/>
            </a:pPr>
            <a:r>
              <a:rPr lang="en" sz="1900">
                <a:latin typeface="Courier New"/>
                <a:ea typeface="Courier New"/>
                <a:cs typeface="Courier New"/>
                <a:sym typeface="Courier New"/>
              </a:rPr>
              <a:t>rm file1 file2 file27</a:t>
            </a:r>
            <a:endParaRPr sz="1900"/>
          </a:p>
          <a:p>
            <a:pPr indent="0" lvl="0" marL="0" rtl="0" algn="l">
              <a:lnSpc>
                <a:spcPct val="100000"/>
              </a:lnSpc>
              <a:spcBef>
                <a:spcPts val="518"/>
              </a:spcBef>
              <a:spcAft>
                <a:spcPts val="0"/>
              </a:spcAft>
              <a:buClr>
                <a:schemeClr val="dk1"/>
              </a:buClr>
              <a:buSzPts val="2590"/>
              <a:buNone/>
            </a:pPr>
            <a:r>
              <a:t/>
            </a:r>
            <a:endParaRPr sz="1900">
              <a:latin typeface="Courier New"/>
              <a:ea typeface="Courier New"/>
              <a:cs typeface="Courier New"/>
              <a:sym typeface="Courier New"/>
            </a:endParaRPr>
          </a:p>
          <a:p>
            <a:pPr indent="-342900" lvl="0" marL="342900" rtl="0" algn="l">
              <a:lnSpc>
                <a:spcPct val="100000"/>
              </a:lnSpc>
              <a:spcBef>
                <a:spcPts val="592"/>
              </a:spcBef>
              <a:spcAft>
                <a:spcPts val="0"/>
              </a:spcAft>
              <a:buClr>
                <a:schemeClr val="dk1"/>
              </a:buClr>
              <a:buSzPts val="2960"/>
              <a:buChar char="•"/>
            </a:pPr>
            <a:r>
              <a:rPr b="1" lang="en" sz="1900"/>
              <a:t>cp/mv/rm </a:t>
            </a:r>
            <a:r>
              <a:rPr lang="en" sz="1900"/>
              <a:t>can work with *:</a:t>
            </a:r>
            <a:endParaRPr/>
          </a:p>
          <a:p>
            <a:pPr indent="0" lvl="0" marL="0" rtl="0" algn="l">
              <a:lnSpc>
                <a:spcPct val="100000"/>
              </a:lnSpc>
              <a:spcBef>
                <a:spcPts val="592"/>
              </a:spcBef>
              <a:spcAft>
                <a:spcPts val="0"/>
              </a:spcAft>
              <a:buClr>
                <a:schemeClr val="dk1"/>
              </a:buClr>
              <a:buSzPts val="2960"/>
              <a:buNone/>
            </a:pPr>
            <a:r>
              <a:rPr lang="en" sz="1900">
                <a:latin typeface="Courier New"/>
                <a:ea typeface="Courier New"/>
                <a:cs typeface="Courier New"/>
                <a:sym typeface="Courier New"/>
              </a:rPr>
              <a:t>mv f* new/</a:t>
            </a:r>
            <a:endParaRPr sz="1900"/>
          </a:p>
          <a:p>
            <a:pPr indent="0" lvl="0" marL="0" rtl="0" algn="l">
              <a:lnSpc>
                <a:spcPct val="100000"/>
              </a:lnSpc>
              <a:spcBef>
                <a:spcPts val="592"/>
              </a:spcBef>
              <a:spcAft>
                <a:spcPts val="0"/>
              </a:spcAft>
              <a:buClr>
                <a:schemeClr val="dk1"/>
              </a:buClr>
              <a:buSzPts val="2960"/>
              <a:buNone/>
            </a:pPr>
            <a:r>
              <a:rPr lang="en" sz="1900">
                <a:latin typeface="Courier New"/>
                <a:ea typeface="Courier New"/>
                <a:cs typeface="Courier New"/>
                <a:sym typeface="Courier New"/>
              </a:rPr>
              <a:t>rm f*</a:t>
            </a:r>
            <a:endParaRPr/>
          </a:p>
          <a:p>
            <a:pPr indent="0" lvl="0" marL="0" rtl="0" algn="l">
              <a:lnSpc>
                <a:spcPct val="100000"/>
              </a:lnSpc>
              <a:spcBef>
                <a:spcPts val="592"/>
              </a:spcBef>
              <a:spcAft>
                <a:spcPts val="0"/>
              </a:spcAft>
              <a:buClr>
                <a:schemeClr val="dk1"/>
              </a:buClr>
              <a:buSzPts val="2960"/>
              <a:buNone/>
            </a:pPr>
            <a:r>
              <a:rPr lang="en" sz="1900">
                <a:latin typeface="Courier New"/>
                <a:ea typeface="Courier New"/>
                <a:cs typeface="Courier New"/>
                <a:sym typeface="Courier New"/>
              </a:rPr>
              <a:t>rm l*s</a:t>
            </a:r>
            <a:endParaRPr sz="1900"/>
          </a:p>
          <a:p>
            <a:pPr indent="0" lvl="0" marL="0" rtl="0" algn="l">
              <a:lnSpc>
                <a:spcPct val="100000"/>
              </a:lnSpc>
              <a:spcBef>
                <a:spcPts val="592"/>
              </a:spcBef>
              <a:spcAft>
                <a:spcPts val="0"/>
              </a:spcAft>
              <a:buClr>
                <a:schemeClr val="dk1"/>
              </a:buClr>
              <a:buSzPts val="2960"/>
              <a:buNone/>
            </a:pPr>
            <a:r>
              <a:rPr lang="en" sz="1900">
                <a:latin typeface="Courier New"/>
                <a:ea typeface="Courier New"/>
                <a:cs typeface="Courier New"/>
                <a:sym typeface="Courier New"/>
              </a:rPr>
              <a:t>rm *txt</a:t>
            </a:r>
            <a:endParaRPr/>
          </a:p>
          <a:p>
            <a:pPr indent="-342900" lvl="0" marL="342900" rtl="0" algn="l">
              <a:lnSpc>
                <a:spcPct val="100000"/>
              </a:lnSpc>
              <a:spcBef>
                <a:spcPts val="592"/>
              </a:spcBef>
              <a:spcAft>
                <a:spcPts val="0"/>
              </a:spcAft>
              <a:buClr>
                <a:schemeClr val="dk1"/>
              </a:buClr>
              <a:buSzPts val="2960"/>
              <a:buFont typeface="Calibri"/>
              <a:buNone/>
            </a:pPr>
            <a:r>
              <a:t/>
            </a:r>
            <a:endParaRPr sz="1900"/>
          </a:p>
          <a:p>
            <a:pPr indent="-154940" lvl="0" marL="342900" rtl="0" algn="l">
              <a:lnSpc>
                <a:spcPct val="100000"/>
              </a:lnSpc>
              <a:spcBef>
                <a:spcPts val="592"/>
              </a:spcBef>
              <a:spcAft>
                <a:spcPts val="0"/>
              </a:spcAft>
              <a:buClr>
                <a:schemeClr val="dk1"/>
              </a:buClr>
              <a:buSzPts val="2960"/>
              <a:buNone/>
            </a:pPr>
            <a:r>
              <a:t/>
            </a:r>
            <a:endParaRPr sz="1900"/>
          </a:p>
        </p:txBody>
      </p:sp>
      <p:sp>
        <p:nvSpPr>
          <p:cNvPr id="554" name="Google Shape;554;p65"/>
          <p:cNvSpPr/>
          <p:nvPr/>
        </p:nvSpPr>
        <p:spPr>
          <a:xfrm>
            <a:off x="7189435" y="0"/>
            <a:ext cx="1954565" cy="5143500"/>
          </a:xfrm>
          <a:prstGeom prst="rect">
            <a:avLst/>
          </a:prstGeom>
          <a:solidFill>
            <a:srgbClr val="61605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350" u="none" cap="none" strike="noStrike">
              <a:solidFill>
                <a:schemeClr val="lt1"/>
              </a:solidFill>
              <a:latin typeface="Arial"/>
              <a:ea typeface="Arial"/>
              <a:cs typeface="Arial"/>
              <a:sym typeface="Arial"/>
            </a:endParaRPr>
          </a:p>
        </p:txBody>
      </p:sp>
      <p:sp>
        <p:nvSpPr>
          <p:cNvPr id="555" name="Google Shape;555;p65"/>
          <p:cNvSpPr/>
          <p:nvPr/>
        </p:nvSpPr>
        <p:spPr>
          <a:xfrm>
            <a:off x="6129567" y="1776849"/>
            <a:ext cx="2119736" cy="1589802"/>
          </a:xfrm>
          <a:prstGeom prst="ellipse">
            <a:avLst/>
          </a:prstGeom>
          <a:solidFill>
            <a:srgbClr val="FFFFFF"/>
          </a:solidFill>
          <a:ln cap="flat" cmpd="sng" w="22225">
            <a:solidFill>
              <a:srgbClr val="FBEF7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350" u="none" cap="none" strike="noStrike">
              <a:solidFill>
                <a:schemeClr val="lt1"/>
              </a:solidFill>
              <a:latin typeface="Arial"/>
              <a:ea typeface="Arial"/>
              <a:cs typeface="Arial"/>
              <a:sym typeface="Arial"/>
            </a:endParaRPr>
          </a:p>
        </p:txBody>
      </p:sp>
      <p:pic>
        <p:nvPicPr>
          <p:cNvPr id="556" name="Google Shape;556;p65"/>
          <p:cNvPicPr preferRelativeResize="0"/>
          <p:nvPr/>
        </p:nvPicPr>
        <p:blipFill rotWithShape="1">
          <a:blip r:embed="rId3">
            <a:alphaModFix/>
          </a:blip>
          <a:srcRect b="0" l="0" r="0" t="0"/>
          <a:stretch/>
        </p:blipFill>
        <p:spPr>
          <a:xfrm>
            <a:off x="6790340" y="2148856"/>
            <a:ext cx="609527" cy="857591"/>
          </a:xfrm>
          <a:prstGeom prst="rect">
            <a:avLst/>
          </a:prstGeom>
          <a:noFill/>
          <a:ln>
            <a:noFill/>
          </a:ln>
        </p:spPr>
      </p:pic>
      <p:sp>
        <p:nvSpPr>
          <p:cNvPr id="557" name="Google Shape;557;p65"/>
          <p:cNvSpPr txBox="1"/>
          <p:nvPr>
            <p:ph idx="12" type="sldNum"/>
          </p:nvPr>
        </p:nvSpPr>
        <p:spPr>
          <a:xfrm>
            <a:off x="7576075" y="4811820"/>
            <a:ext cx="759278" cy="205383"/>
          </a:xfrm>
          <a:prstGeom prst="rect">
            <a:avLst/>
          </a:prstGeom>
          <a:noFill/>
          <a:ln>
            <a:noFill/>
          </a:ln>
        </p:spPr>
        <p:txBody>
          <a:bodyPr anchorCtr="0" anchor="ctr" bIns="45700" lIns="91425" spcFirstLastPara="1" rIns="91425" wrap="square" tIns="45700">
            <a:noAutofit/>
          </a:bodyPr>
          <a:lstStyle/>
          <a:p>
            <a:pPr indent="0" lvl="0" marL="0" rtl="0" algn="r">
              <a:lnSpc>
                <a:spcPct val="90000"/>
              </a:lnSpc>
              <a:spcBef>
                <a:spcPts val="0"/>
              </a:spcBef>
              <a:spcAft>
                <a:spcPts val="600"/>
              </a:spcAft>
              <a:buClr>
                <a:srgbClr val="000000"/>
              </a:buClr>
              <a:buSzPts val="700"/>
              <a:buFont typeface="Arial"/>
              <a:buNone/>
            </a:pPr>
            <a:fld id="{00000000-1234-1234-1234-123412341234}" type="slidenum">
              <a:rPr lang="en" sz="700">
                <a:solidFill>
                  <a:srgbClr val="FFFFFF"/>
                </a:solidFill>
              </a:rPr>
              <a:t>‹#›</a:t>
            </a:fld>
            <a:endParaRPr sz="700">
              <a:solidFill>
                <a:srgbClr val="FFFFFF"/>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562" name="Shape 562"/>
        <p:cNvGrpSpPr/>
        <p:nvPr/>
      </p:nvGrpSpPr>
      <p:grpSpPr>
        <a:xfrm>
          <a:off x="0" y="0"/>
          <a:ext cx="0" cy="0"/>
          <a:chOff x="0" y="0"/>
          <a:chExt cx="0" cy="0"/>
        </a:xfrm>
      </p:grpSpPr>
      <p:cxnSp>
        <p:nvCxnSpPr>
          <p:cNvPr id="563" name="Google Shape;563;p66"/>
          <p:cNvCxnSpPr/>
          <p:nvPr/>
        </p:nvCxnSpPr>
        <p:spPr>
          <a:xfrm>
            <a:off x="775043" y="1074303"/>
            <a:ext cx="7593900" cy="0"/>
          </a:xfrm>
          <a:prstGeom prst="straightConnector1">
            <a:avLst/>
          </a:prstGeom>
          <a:noFill/>
          <a:ln cap="flat" cmpd="sng" w="15875">
            <a:solidFill>
              <a:srgbClr val="595959"/>
            </a:solidFill>
            <a:prstDash val="solid"/>
            <a:round/>
            <a:headEnd len="sm" w="sm" type="none"/>
            <a:tailEnd len="sm" w="sm" type="none"/>
          </a:ln>
        </p:spPr>
      </p:cxnSp>
      <p:sp>
        <p:nvSpPr>
          <p:cNvPr id="564" name="Google Shape;564;p66"/>
          <p:cNvSpPr txBox="1"/>
          <p:nvPr>
            <p:ph idx="12" type="sldNum"/>
          </p:nvPr>
        </p:nvSpPr>
        <p:spPr>
          <a:xfrm>
            <a:off x="7748177" y="4663440"/>
            <a:ext cx="685800" cy="2739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600"/>
              </a:spcAft>
              <a:buClr>
                <a:srgbClr val="000000"/>
              </a:buClr>
              <a:buSzPts val="1000"/>
              <a:buFont typeface="Arial"/>
              <a:buNone/>
            </a:pPr>
            <a:fld id="{00000000-1234-1234-1234-123412341234}" type="slidenum">
              <a:rPr lang="en" sz="1000">
                <a:solidFill>
                  <a:srgbClr val="7F7F7F"/>
                </a:solidFill>
              </a:rPr>
              <a:t>‹#›</a:t>
            </a:fld>
            <a:endParaRPr sz="1000">
              <a:solidFill>
                <a:srgbClr val="7F7F7F"/>
              </a:solidFill>
            </a:endParaRPr>
          </a:p>
        </p:txBody>
      </p:sp>
      <p:sp>
        <p:nvSpPr>
          <p:cNvPr id="565" name="Google Shape;565;p66"/>
          <p:cNvSpPr txBox="1"/>
          <p:nvPr>
            <p:ph type="title"/>
          </p:nvPr>
        </p:nvSpPr>
        <p:spPr>
          <a:xfrm>
            <a:off x="2497950" y="151500"/>
            <a:ext cx="4711500" cy="7971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Clr>
                <a:schemeClr val="dk1"/>
              </a:buClr>
              <a:buSzPts val="4400"/>
              <a:buFont typeface="Calibri"/>
              <a:buNone/>
            </a:pPr>
            <a:r>
              <a:rPr lang="en"/>
              <a:t>USC HPC Cluster </a:t>
            </a:r>
            <a:endParaRPr/>
          </a:p>
        </p:txBody>
      </p:sp>
      <p:sp>
        <p:nvSpPr>
          <p:cNvPr id="566" name="Google Shape;566;p66"/>
          <p:cNvSpPr txBox="1"/>
          <p:nvPr/>
        </p:nvSpPr>
        <p:spPr>
          <a:xfrm>
            <a:off x="567725" y="1385225"/>
            <a:ext cx="7289400" cy="3758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1200">
                <a:solidFill>
                  <a:srgbClr val="454545"/>
                </a:solidFill>
              </a:rPr>
              <a:t>What is HPC?</a:t>
            </a:r>
            <a:endParaRPr b="1" sz="1200">
              <a:solidFill>
                <a:srgbClr val="454545"/>
              </a:solidFill>
            </a:endParaRPr>
          </a:p>
          <a:p>
            <a:pPr indent="-304800" lvl="0" marL="457200" rtl="0" algn="l">
              <a:lnSpc>
                <a:spcPct val="100000"/>
              </a:lnSpc>
              <a:spcBef>
                <a:spcPts val="0"/>
              </a:spcBef>
              <a:spcAft>
                <a:spcPts val="0"/>
              </a:spcAft>
              <a:buClr>
                <a:srgbClr val="454545"/>
              </a:buClr>
              <a:buSzPts val="1200"/>
              <a:buChar char="●"/>
            </a:pPr>
            <a:r>
              <a:rPr lang="en" sz="1200">
                <a:solidFill>
                  <a:srgbClr val="454545"/>
                </a:solidFill>
              </a:rPr>
              <a:t>HPC is USC’s Center for High-Performance Computing. </a:t>
            </a:r>
            <a:endParaRPr sz="1200">
              <a:solidFill>
                <a:srgbClr val="454545"/>
              </a:solidFill>
            </a:endParaRPr>
          </a:p>
          <a:p>
            <a:pPr indent="-304800" lvl="0" marL="457200" rtl="0" algn="l">
              <a:lnSpc>
                <a:spcPct val="100000"/>
              </a:lnSpc>
              <a:spcBef>
                <a:spcPts val="0"/>
              </a:spcBef>
              <a:spcAft>
                <a:spcPts val="0"/>
              </a:spcAft>
              <a:buClr>
                <a:srgbClr val="454545"/>
              </a:buClr>
              <a:buSzPts val="1200"/>
              <a:buChar char="●"/>
            </a:pPr>
            <a:r>
              <a:rPr lang="en" sz="1200">
                <a:solidFill>
                  <a:srgbClr val="454545"/>
                </a:solidFill>
              </a:rPr>
              <a:t>Provides the infrastructure and support necessary for </a:t>
            </a:r>
            <a:r>
              <a:rPr b="1" lang="en" sz="1200">
                <a:solidFill>
                  <a:srgbClr val="454545"/>
                </a:solidFill>
              </a:rPr>
              <a:t>research computing. </a:t>
            </a:r>
            <a:endParaRPr sz="1200">
              <a:solidFill>
                <a:srgbClr val="454545"/>
              </a:solidFill>
            </a:endParaRPr>
          </a:p>
          <a:p>
            <a:pPr indent="-304800" lvl="0" marL="457200" rtl="0" algn="l">
              <a:lnSpc>
                <a:spcPct val="100000"/>
              </a:lnSpc>
              <a:spcBef>
                <a:spcPts val="0"/>
              </a:spcBef>
              <a:spcAft>
                <a:spcPts val="0"/>
              </a:spcAft>
              <a:buClr>
                <a:srgbClr val="454545"/>
              </a:buClr>
              <a:buSzPts val="1200"/>
              <a:buChar char="●"/>
            </a:pPr>
            <a:r>
              <a:rPr lang="en" sz="1200">
                <a:solidFill>
                  <a:srgbClr val="454545"/>
                </a:solidFill>
              </a:rPr>
              <a:t>Supports USC’s research mission to advance scientific discovery</a:t>
            </a:r>
            <a:r>
              <a:rPr lang="en" sz="1200">
                <a:solidFill>
                  <a:srgbClr val="454545"/>
                </a:solidFill>
              </a:rPr>
              <a:t>.</a:t>
            </a:r>
            <a:endParaRPr b="1" sz="1200">
              <a:solidFill>
                <a:srgbClr val="454545"/>
              </a:solidFill>
            </a:endParaRPr>
          </a:p>
          <a:p>
            <a:pPr indent="-304800" lvl="0" marL="457200" rtl="0" algn="l">
              <a:lnSpc>
                <a:spcPct val="100000"/>
              </a:lnSpc>
              <a:spcBef>
                <a:spcPts val="0"/>
              </a:spcBef>
              <a:spcAft>
                <a:spcPts val="0"/>
              </a:spcAft>
              <a:buClr>
                <a:srgbClr val="454545"/>
              </a:buClr>
              <a:buSzPts val="1200"/>
              <a:buChar char="●"/>
            </a:pPr>
            <a:r>
              <a:rPr lang="en" sz="1200">
                <a:solidFill>
                  <a:srgbClr val="454545"/>
                </a:solidFill>
              </a:rPr>
              <a:t>HPC resources are available at no charge to USC faculty, staff, graduate students, and iVIP collaborators. </a:t>
            </a:r>
            <a:endParaRPr sz="1200">
              <a:solidFill>
                <a:srgbClr val="454545"/>
              </a:solidFill>
            </a:endParaRPr>
          </a:p>
          <a:p>
            <a:pPr indent="0" lvl="0" marL="0" rtl="0" algn="l">
              <a:spcBef>
                <a:spcPts val="1200"/>
              </a:spcBef>
              <a:spcAft>
                <a:spcPts val="0"/>
              </a:spcAft>
              <a:buNone/>
            </a:pPr>
            <a:r>
              <a:rPr b="1" lang="en" sz="1200">
                <a:solidFill>
                  <a:srgbClr val="454545"/>
                </a:solidFill>
              </a:rPr>
              <a:t>Why do we sometimes call an HPC platform a cluster?</a:t>
            </a:r>
            <a:endParaRPr b="1" sz="1200">
              <a:solidFill>
                <a:srgbClr val="454545"/>
              </a:solidFill>
            </a:endParaRPr>
          </a:p>
          <a:p>
            <a:pPr indent="-304800" lvl="0" marL="457200" rtl="0" algn="l">
              <a:spcBef>
                <a:spcPts val="0"/>
              </a:spcBef>
              <a:spcAft>
                <a:spcPts val="0"/>
              </a:spcAft>
              <a:buClr>
                <a:srgbClr val="454545"/>
              </a:buClr>
              <a:buSzPts val="1200"/>
              <a:buChar char="●"/>
            </a:pPr>
            <a:r>
              <a:rPr lang="en" sz="1200">
                <a:solidFill>
                  <a:srgbClr val="454545"/>
                </a:solidFill>
              </a:rPr>
              <a:t>Because it is basically a giant building on campus that houses thousands of CPUs, GPUs, and various kinds of memory units for short and long term data storage. This building is connected to the internet and made available exclusively to the USC research community for running computationally heavy tasks that are beyond the capabilities of standard computers. We think of this platform as a cluster of compute nodes where each node consists of several cpus or gpus.</a:t>
            </a:r>
            <a:endParaRPr sz="1200">
              <a:solidFill>
                <a:srgbClr val="454545"/>
              </a:solidFill>
            </a:endParaRPr>
          </a:p>
          <a:p>
            <a:pPr indent="0" lvl="0" marL="0" rtl="0" algn="l">
              <a:spcBef>
                <a:spcPts val="0"/>
              </a:spcBef>
              <a:spcAft>
                <a:spcPts val="0"/>
              </a:spcAft>
              <a:buNone/>
            </a:pPr>
            <a:r>
              <a:t/>
            </a:r>
            <a:endParaRPr sz="1200">
              <a:solidFill>
                <a:srgbClr val="454545"/>
              </a:solidFill>
            </a:endParaRPr>
          </a:p>
          <a:p>
            <a:pPr indent="0" lvl="0" marL="0" rtl="0" algn="l">
              <a:spcBef>
                <a:spcPts val="0"/>
              </a:spcBef>
              <a:spcAft>
                <a:spcPts val="0"/>
              </a:spcAft>
              <a:buNone/>
            </a:pPr>
            <a:r>
              <a:rPr b="1" lang="en" sz="1200">
                <a:solidFill>
                  <a:srgbClr val="454545"/>
                </a:solidFill>
              </a:rPr>
              <a:t>What makes it so great?</a:t>
            </a:r>
            <a:endParaRPr b="1" sz="1200">
              <a:solidFill>
                <a:srgbClr val="454545"/>
              </a:solidFill>
            </a:endParaRPr>
          </a:p>
          <a:p>
            <a:pPr indent="-304800" lvl="0" marL="457200" rtl="0" algn="l">
              <a:spcBef>
                <a:spcPts val="0"/>
              </a:spcBef>
              <a:spcAft>
                <a:spcPts val="0"/>
              </a:spcAft>
              <a:buClr>
                <a:srgbClr val="454545"/>
              </a:buClr>
              <a:buSzPts val="1200"/>
              <a:buChar char="●"/>
            </a:pPr>
            <a:r>
              <a:rPr lang="en" sz="1200">
                <a:solidFill>
                  <a:srgbClr val="454545"/>
                </a:solidFill>
              </a:rPr>
              <a:t>Through HPC you can request compute resources according to the needs of your application.</a:t>
            </a:r>
            <a:endParaRPr sz="1200">
              <a:solidFill>
                <a:srgbClr val="454545"/>
              </a:solidFill>
            </a:endParaRPr>
          </a:p>
          <a:p>
            <a:pPr indent="-304800" lvl="0" marL="457200" rtl="0" algn="l">
              <a:spcBef>
                <a:spcPts val="0"/>
              </a:spcBef>
              <a:spcAft>
                <a:spcPts val="0"/>
              </a:spcAft>
              <a:buClr>
                <a:srgbClr val="454545"/>
              </a:buClr>
              <a:buSzPts val="1200"/>
              <a:buChar char="●"/>
            </a:pPr>
            <a:r>
              <a:rPr lang="en" sz="1200">
                <a:solidFill>
                  <a:srgbClr val="454545"/>
                </a:solidFill>
              </a:rPr>
              <a:t>You can access HPC from anywhere in the world.</a:t>
            </a:r>
            <a:endParaRPr sz="1200">
              <a:solidFill>
                <a:srgbClr val="454545"/>
              </a:solidFill>
            </a:endParaRPr>
          </a:p>
          <a:p>
            <a:pPr indent="-304800" lvl="0" marL="457200" rtl="0" algn="l">
              <a:spcBef>
                <a:spcPts val="0"/>
              </a:spcBef>
              <a:spcAft>
                <a:spcPts val="0"/>
              </a:spcAft>
              <a:buClr>
                <a:srgbClr val="454545"/>
              </a:buClr>
              <a:buSzPts val="1200"/>
              <a:buChar char="●"/>
            </a:pPr>
            <a:r>
              <a:rPr lang="en" sz="1200">
                <a:solidFill>
                  <a:srgbClr val="454545"/>
                </a:solidFill>
              </a:rPr>
              <a:t>HPC has support for storing protected health data.</a:t>
            </a:r>
            <a:endParaRPr sz="1200">
              <a:solidFill>
                <a:srgbClr val="454545"/>
              </a:solidFill>
            </a:endParaRPr>
          </a:p>
          <a:p>
            <a:pPr indent="-304800" lvl="0" marL="457200" rtl="0" algn="l">
              <a:spcBef>
                <a:spcPts val="0"/>
              </a:spcBef>
              <a:spcAft>
                <a:spcPts val="0"/>
              </a:spcAft>
              <a:buClr>
                <a:srgbClr val="454545"/>
              </a:buClr>
              <a:buSzPts val="1200"/>
              <a:buChar char="●"/>
            </a:pPr>
            <a:r>
              <a:rPr lang="en" sz="1200">
                <a:solidFill>
                  <a:srgbClr val="454545"/>
                </a:solidFill>
              </a:rPr>
              <a:t>Easily shareable to anyone on the USC HPC network which is great for collaboration between labs on campus.</a:t>
            </a:r>
            <a:endParaRPr sz="1200">
              <a:solidFill>
                <a:srgbClr val="454545"/>
              </a:solidFill>
            </a:endParaRPr>
          </a:p>
          <a:p>
            <a:pPr indent="0" lvl="0" marL="457200" rtl="0" algn="l">
              <a:spcBef>
                <a:spcPts val="0"/>
              </a:spcBef>
              <a:spcAft>
                <a:spcPts val="0"/>
              </a:spcAft>
              <a:buNone/>
            </a:pPr>
            <a:r>
              <a:t/>
            </a:r>
            <a:endParaRPr sz="900">
              <a:solidFill>
                <a:srgbClr val="454545"/>
              </a:solidFill>
            </a:endParaRPr>
          </a:p>
        </p:txBody>
      </p:sp>
      <p:pic>
        <p:nvPicPr>
          <p:cNvPr id="567" name="Google Shape;567;p66"/>
          <p:cNvPicPr preferRelativeResize="0"/>
          <p:nvPr/>
        </p:nvPicPr>
        <p:blipFill>
          <a:blip r:embed="rId3">
            <a:alphaModFix/>
          </a:blip>
          <a:stretch>
            <a:fillRect/>
          </a:stretch>
        </p:blipFill>
        <p:spPr>
          <a:xfrm>
            <a:off x="6687675" y="1200000"/>
            <a:ext cx="2066476" cy="9825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1" name="Shape 571"/>
        <p:cNvGrpSpPr/>
        <p:nvPr/>
      </p:nvGrpSpPr>
      <p:grpSpPr>
        <a:xfrm>
          <a:off x="0" y="0"/>
          <a:ext cx="0" cy="0"/>
          <a:chOff x="0" y="0"/>
          <a:chExt cx="0" cy="0"/>
        </a:xfrm>
      </p:grpSpPr>
      <p:sp>
        <p:nvSpPr>
          <p:cNvPr id="572" name="Google Shape;572;p67"/>
          <p:cNvSpPr txBox="1"/>
          <p:nvPr/>
        </p:nvSpPr>
        <p:spPr>
          <a:xfrm>
            <a:off x="1055950" y="1339825"/>
            <a:ext cx="6699000" cy="3156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b="1" sz="1050">
              <a:solidFill>
                <a:srgbClr val="454545"/>
              </a:solidFill>
            </a:endParaRPr>
          </a:p>
          <a:p>
            <a:pPr indent="0" lvl="0" marL="0" rtl="0" algn="l">
              <a:lnSpc>
                <a:spcPct val="115000"/>
              </a:lnSpc>
              <a:spcBef>
                <a:spcPts val="200"/>
              </a:spcBef>
              <a:spcAft>
                <a:spcPts val="0"/>
              </a:spcAft>
              <a:buNone/>
            </a:pPr>
            <a:r>
              <a:rPr b="1" lang="en" sz="1200">
                <a:solidFill>
                  <a:srgbClr val="454545"/>
                </a:solidFill>
              </a:rPr>
              <a:t>Accounts are project-based </a:t>
            </a:r>
            <a:endParaRPr b="1" sz="1200">
              <a:solidFill>
                <a:srgbClr val="454545"/>
              </a:solidFill>
            </a:endParaRPr>
          </a:p>
          <a:p>
            <a:pPr indent="-304800" lvl="0" marL="457200" rtl="0" algn="l">
              <a:lnSpc>
                <a:spcPct val="115000"/>
              </a:lnSpc>
              <a:spcBef>
                <a:spcPts val="1200"/>
              </a:spcBef>
              <a:spcAft>
                <a:spcPts val="0"/>
              </a:spcAft>
              <a:buClr>
                <a:srgbClr val="454545"/>
              </a:buClr>
              <a:buSzPts val="1200"/>
              <a:buChar char="●"/>
            </a:pPr>
            <a:r>
              <a:rPr lang="en" sz="1200">
                <a:solidFill>
                  <a:srgbClr val="454545"/>
                </a:solidFill>
              </a:rPr>
              <a:t>Project “PI”s “own” accounts </a:t>
            </a:r>
            <a:endParaRPr sz="1200">
              <a:solidFill>
                <a:srgbClr val="454545"/>
              </a:solidFill>
            </a:endParaRPr>
          </a:p>
          <a:p>
            <a:pPr indent="-304800" lvl="0" marL="457200" rtl="0" algn="l">
              <a:lnSpc>
                <a:spcPct val="115000"/>
              </a:lnSpc>
              <a:spcBef>
                <a:spcPts val="0"/>
              </a:spcBef>
              <a:spcAft>
                <a:spcPts val="0"/>
              </a:spcAft>
              <a:buClr>
                <a:srgbClr val="454545"/>
              </a:buClr>
              <a:buSzPts val="1200"/>
              <a:buChar char="●"/>
            </a:pPr>
            <a:r>
              <a:rPr lang="en" sz="1200">
                <a:solidFill>
                  <a:srgbClr val="454545"/>
                </a:solidFill>
              </a:rPr>
              <a:t>A PI can add members or be the sole member </a:t>
            </a:r>
            <a:endParaRPr sz="1200">
              <a:solidFill>
                <a:srgbClr val="454545"/>
              </a:solidFill>
            </a:endParaRPr>
          </a:p>
          <a:p>
            <a:pPr indent="-304800" lvl="0" marL="457200" rtl="0" algn="l">
              <a:lnSpc>
                <a:spcPct val="115000"/>
              </a:lnSpc>
              <a:spcBef>
                <a:spcPts val="0"/>
              </a:spcBef>
              <a:spcAft>
                <a:spcPts val="0"/>
              </a:spcAft>
              <a:buClr>
                <a:srgbClr val="454545"/>
              </a:buClr>
              <a:buSzPts val="1200"/>
              <a:buChar char="●"/>
            </a:pPr>
            <a:r>
              <a:rPr lang="en" sz="1200">
                <a:solidFill>
                  <a:srgbClr val="454545"/>
                </a:solidFill>
              </a:rPr>
              <a:t>Members can belong to multiple projects </a:t>
            </a:r>
            <a:endParaRPr i="1" sz="1200">
              <a:solidFill>
                <a:srgbClr val="454545"/>
              </a:solidFill>
            </a:endParaRPr>
          </a:p>
          <a:p>
            <a:pPr indent="-304800" lvl="0" marL="457200" rtl="0" algn="l">
              <a:lnSpc>
                <a:spcPct val="115000"/>
              </a:lnSpc>
              <a:spcBef>
                <a:spcPts val="0"/>
              </a:spcBef>
              <a:spcAft>
                <a:spcPts val="0"/>
              </a:spcAft>
              <a:buClr>
                <a:srgbClr val="454545"/>
              </a:buClr>
              <a:buSzPts val="1200"/>
              <a:buChar char="●"/>
            </a:pPr>
            <a:r>
              <a:rPr lang="en" sz="1200">
                <a:solidFill>
                  <a:srgbClr val="454545"/>
                </a:solidFill>
              </a:rPr>
              <a:t>Project members </a:t>
            </a:r>
            <a:r>
              <a:rPr b="1" lang="en" sz="1200">
                <a:solidFill>
                  <a:srgbClr val="454545"/>
                </a:solidFill>
              </a:rPr>
              <a:t>share </a:t>
            </a:r>
            <a:r>
              <a:rPr lang="en" sz="1200">
                <a:solidFill>
                  <a:srgbClr val="454545"/>
                </a:solidFill>
              </a:rPr>
              <a:t>quotas</a:t>
            </a:r>
            <a:endParaRPr sz="1200">
              <a:solidFill>
                <a:srgbClr val="454545"/>
              </a:solidFill>
            </a:endParaRPr>
          </a:p>
          <a:p>
            <a:pPr indent="-304800" lvl="0" marL="457200" rtl="0" algn="l">
              <a:lnSpc>
                <a:spcPct val="115000"/>
              </a:lnSpc>
              <a:spcBef>
                <a:spcPts val="0"/>
              </a:spcBef>
              <a:spcAft>
                <a:spcPts val="0"/>
              </a:spcAft>
              <a:buClr>
                <a:srgbClr val="454545"/>
              </a:buClr>
              <a:buSzPts val="1200"/>
              <a:buChar char="●"/>
            </a:pPr>
            <a:r>
              <a:rPr lang="en" sz="1200">
                <a:solidFill>
                  <a:srgbClr val="454545"/>
                </a:solidFill>
              </a:rPr>
              <a:t>PI can request increases on </a:t>
            </a:r>
            <a:r>
              <a:rPr b="1" lang="en" sz="1200">
                <a:solidFill>
                  <a:srgbClr val="454545"/>
                </a:solidFill>
              </a:rPr>
              <a:t>project website</a:t>
            </a:r>
            <a:br>
              <a:rPr b="1" lang="en" sz="1200">
                <a:solidFill>
                  <a:srgbClr val="454545"/>
                </a:solidFill>
              </a:rPr>
            </a:br>
            <a:r>
              <a:rPr lang="en" sz="1200">
                <a:solidFill>
                  <a:srgbClr val="454545"/>
                </a:solidFill>
              </a:rPr>
              <a:t>- </a:t>
            </a:r>
            <a:r>
              <a:rPr i="1" lang="en" sz="1200">
                <a:solidFill>
                  <a:srgbClr val="454545"/>
                </a:solidFill>
              </a:rPr>
              <a:t>https://hpc-web.usc.edu/project </a:t>
            </a:r>
            <a:endParaRPr i="1" sz="1200">
              <a:solidFill>
                <a:srgbClr val="454545"/>
              </a:solidFill>
            </a:endParaRPr>
          </a:p>
          <a:p>
            <a:pPr indent="0" lvl="0" marL="0" rtl="0" algn="l">
              <a:lnSpc>
                <a:spcPct val="115000"/>
              </a:lnSpc>
              <a:spcBef>
                <a:spcPts val="1200"/>
              </a:spcBef>
              <a:spcAft>
                <a:spcPts val="0"/>
              </a:spcAft>
              <a:buNone/>
            </a:pPr>
            <a:r>
              <a:t/>
            </a:r>
            <a:endParaRPr i="1" sz="1200">
              <a:solidFill>
                <a:srgbClr val="454545"/>
              </a:solidFill>
            </a:endParaRPr>
          </a:p>
          <a:p>
            <a:pPr indent="0" lvl="0" marL="0" rtl="0" algn="l">
              <a:lnSpc>
                <a:spcPct val="115000"/>
              </a:lnSpc>
              <a:spcBef>
                <a:spcPts val="1200"/>
              </a:spcBef>
              <a:spcAft>
                <a:spcPts val="0"/>
              </a:spcAft>
              <a:buNone/>
            </a:pPr>
            <a:r>
              <a:rPr i="1" lang="en">
                <a:solidFill>
                  <a:srgbClr val="454545"/>
                </a:solidFill>
              </a:rPr>
              <a:t>* If you do not yet have an account, please consult with your PI. The rest of this presentation assumes you have been registered for an HPC account with USC.</a:t>
            </a:r>
            <a:endParaRPr i="1">
              <a:solidFill>
                <a:srgbClr val="454545"/>
              </a:solidFill>
            </a:endParaRPr>
          </a:p>
          <a:p>
            <a:pPr indent="0" lvl="0" marL="0" rtl="0" algn="l">
              <a:lnSpc>
                <a:spcPct val="115000"/>
              </a:lnSpc>
              <a:spcBef>
                <a:spcPts val="1200"/>
              </a:spcBef>
              <a:spcAft>
                <a:spcPts val="1200"/>
              </a:spcAft>
              <a:buNone/>
            </a:pPr>
            <a:r>
              <a:t/>
            </a:r>
            <a:endParaRPr i="1" sz="1200">
              <a:solidFill>
                <a:srgbClr val="454545"/>
              </a:solidFill>
            </a:endParaRPr>
          </a:p>
        </p:txBody>
      </p:sp>
      <p:cxnSp>
        <p:nvCxnSpPr>
          <p:cNvPr id="573" name="Google Shape;573;p67"/>
          <p:cNvCxnSpPr/>
          <p:nvPr/>
        </p:nvCxnSpPr>
        <p:spPr>
          <a:xfrm>
            <a:off x="775043" y="1074303"/>
            <a:ext cx="7593900" cy="0"/>
          </a:xfrm>
          <a:prstGeom prst="straightConnector1">
            <a:avLst/>
          </a:prstGeom>
          <a:noFill/>
          <a:ln cap="flat" cmpd="sng" w="15875">
            <a:solidFill>
              <a:srgbClr val="595959"/>
            </a:solidFill>
            <a:prstDash val="solid"/>
            <a:round/>
            <a:headEnd len="sm" w="sm" type="none"/>
            <a:tailEnd len="sm" w="sm" type="none"/>
          </a:ln>
        </p:spPr>
      </p:cxnSp>
      <p:sp>
        <p:nvSpPr>
          <p:cNvPr id="574" name="Google Shape;574;p67"/>
          <p:cNvSpPr txBox="1"/>
          <p:nvPr>
            <p:ph type="title"/>
          </p:nvPr>
        </p:nvSpPr>
        <p:spPr>
          <a:xfrm>
            <a:off x="2497950" y="151500"/>
            <a:ext cx="4711500" cy="7971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Clr>
                <a:schemeClr val="dk1"/>
              </a:buClr>
              <a:buSzPts val="4400"/>
              <a:buFont typeface="Calibri"/>
              <a:buNone/>
            </a:pPr>
            <a:r>
              <a:rPr lang="en"/>
              <a:t>HPC Accounts</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8" name="Shape 578"/>
        <p:cNvGrpSpPr/>
        <p:nvPr/>
      </p:nvGrpSpPr>
      <p:grpSpPr>
        <a:xfrm>
          <a:off x="0" y="0"/>
          <a:ext cx="0" cy="0"/>
          <a:chOff x="0" y="0"/>
          <a:chExt cx="0" cy="0"/>
        </a:xfrm>
      </p:grpSpPr>
      <p:cxnSp>
        <p:nvCxnSpPr>
          <p:cNvPr id="579" name="Google Shape;579;p68"/>
          <p:cNvCxnSpPr/>
          <p:nvPr/>
        </p:nvCxnSpPr>
        <p:spPr>
          <a:xfrm>
            <a:off x="775043" y="1074303"/>
            <a:ext cx="7593900" cy="0"/>
          </a:xfrm>
          <a:prstGeom prst="straightConnector1">
            <a:avLst/>
          </a:prstGeom>
          <a:noFill/>
          <a:ln cap="flat" cmpd="sng" w="15875">
            <a:solidFill>
              <a:srgbClr val="595959"/>
            </a:solidFill>
            <a:prstDash val="solid"/>
            <a:round/>
            <a:headEnd len="sm" w="sm" type="none"/>
            <a:tailEnd len="sm" w="sm" type="none"/>
          </a:ln>
        </p:spPr>
      </p:cxnSp>
      <p:sp>
        <p:nvSpPr>
          <p:cNvPr id="580" name="Google Shape;580;p68"/>
          <p:cNvSpPr txBox="1"/>
          <p:nvPr>
            <p:ph type="title"/>
          </p:nvPr>
        </p:nvSpPr>
        <p:spPr>
          <a:xfrm>
            <a:off x="2497950" y="151500"/>
            <a:ext cx="4711500" cy="7971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Clr>
                <a:schemeClr val="dk1"/>
              </a:buClr>
              <a:buSzPts val="4400"/>
              <a:buFont typeface="Calibri"/>
              <a:buNone/>
            </a:pPr>
            <a:r>
              <a:rPr lang="en"/>
              <a:t>HPC Architecture</a:t>
            </a:r>
            <a:endParaRPr/>
          </a:p>
        </p:txBody>
      </p:sp>
      <p:pic>
        <p:nvPicPr>
          <p:cNvPr id="581" name="Google Shape;581;p68"/>
          <p:cNvPicPr preferRelativeResize="0"/>
          <p:nvPr/>
        </p:nvPicPr>
        <p:blipFill>
          <a:blip r:embed="rId3">
            <a:alphaModFix/>
          </a:blip>
          <a:stretch>
            <a:fillRect/>
          </a:stretch>
        </p:blipFill>
        <p:spPr>
          <a:xfrm>
            <a:off x="4855875" y="1389650"/>
            <a:ext cx="4506354" cy="3890101"/>
          </a:xfrm>
          <a:prstGeom prst="rect">
            <a:avLst/>
          </a:prstGeom>
          <a:noFill/>
          <a:ln>
            <a:noFill/>
          </a:ln>
        </p:spPr>
      </p:pic>
      <p:sp>
        <p:nvSpPr>
          <p:cNvPr id="582" name="Google Shape;582;p68"/>
          <p:cNvSpPr txBox="1"/>
          <p:nvPr/>
        </p:nvSpPr>
        <p:spPr>
          <a:xfrm>
            <a:off x="1232250" y="1200000"/>
            <a:ext cx="4845300" cy="38901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Calibri"/>
              <a:buChar char="●"/>
            </a:pPr>
            <a:r>
              <a:rPr b="1" lang="en">
                <a:latin typeface="Calibri"/>
                <a:ea typeface="Calibri"/>
                <a:cs typeface="Calibri"/>
                <a:sym typeface="Calibri"/>
              </a:rPr>
              <a:t>Login Node</a:t>
            </a:r>
            <a:endParaRPr b="1">
              <a:latin typeface="Calibri"/>
              <a:ea typeface="Calibri"/>
              <a:cs typeface="Calibri"/>
              <a:sym typeface="Calibri"/>
            </a:endParaRPr>
          </a:p>
          <a:p>
            <a:pPr indent="-317500" lvl="1" marL="914400" rtl="0" algn="l">
              <a:spcBef>
                <a:spcPts val="0"/>
              </a:spcBef>
              <a:spcAft>
                <a:spcPts val="0"/>
              </a:spcAft>
              <a:buSzPts val="1400"/>
              <a:buFont typeface="Calibri"/>
              <a:buChar char="○"/>
            </a:pPr>
            <a:r>
              <a:rPr lang="en">
                <a:latin typeface="Calibri"/>
                <a:ea typeface="Calibri"/>
                <a:cs typeface="Calibri"/>
                <a:sym typeface="Calibri"/>
              </a:rPr>
              <a:t>1gb storage</a:t>
            </a:r>
            <a:endParaRPr>
              <a:latin typeface="Calibri"/>
              <a:ea typeface="Calibri"/>
              <a:cs typeface="Calibri"/>
              <a:sym typeface="Calibri"/>
            </a:endParaRPr>
          </a:p>
          <a:p>
            <a:pPr indent="-317500" lvl="1" marL="914400" rtl="0" algn="l">
              <a:spcBef>
                <a:spcPts val="0"/>
              </a:spcBef>
              <a:spcAft>
                <a:spcPts val="0"/>
              </a:spcAft>
              <a:buSzPts val="1400"/>
              <a:buFont typeface="Calibri"/>
              <a:buChar char="○"/>
            </a:pPr>
            <a:r>
              <a:rPr lang="en">
                <a:latin typeface="Calibri"/>
                <a:ea typeface="Calibri"/>
                <a:cs typeface="Calibri"/>
                <a:sym typeface="Calibri"/>
              </a:rPr>
              <a:t>Shared for all users</a:t>
            </a:r>
            <a:endParaRPr>
              <a:latin typeface="Calibri"/>
              <a:ea typeface="Calibri"/>
              <a:cs typeface="Calibri"/>
              <a:sym typeface="Calibri"/>
            </a:endParaRPr>
          </a:p>
          <a:p>
            <a:pPr indent="-317500" lvl="1" marL="914400" rtl="0" algn="l">
              <a:spcBef>
                <a:spcPts val="0"/>
              </a:spcBef>
              <a:spcAft>
                <a:spcPts val="0"/>
              </a:spcAft>
              <a:buSzPts val="1400"/>
              <a:buFont typeface="Calibri"/>
              <a:buChar char="○"/>
            </a:pPr>
            <a:r>
              <a:rPr lang="en">
                <a:latin typeface="Calibri"/>
                <a:ea typeface="Calibri"/>
                <a:cs typeface="Calibri"/>
                <a:sym typeface="Calibri"/>
              </a:rPr>
              <a:t>Minimal compute resources</a:t>
            </a:r>
            <a:endParaRPr>
              <a:latin typeface="Calibri"/>
              <a:ea typeface="Calibri"/>
              <a:cs typeface="Calibri"/>
              <a:sym typeface="Calibri"/>
            </a:endParaRPr>
          </a:p>
          <a:p>
            <a:pPr indent="-317500" lvl="1" marL="914400" rtl="0" algn="l">
              <a:spcBef>
                <a:spcPts val="0"/>
              </a:spcBef>
              <a:spcAft>
                <a:spcPts val="0"/>
              </a:spcAft>
              <a:buSzPts val="1400"/>
              <a:buFont typeface="Calibri"/>
              <a:buChar char="○"/>
            </a:pPr>
            <a:r>
              <a:rPr b="1" lang="en">
                <a:latin typeface="Calibri"/>
                <a:ea typeface="Calibri"/>
                <a:cs typeface="Calibri"/>
                <a:sym typeface="Calibri"/>
              </a:rPr>
              <a:t>Do not</a:t>
            </a:r>
            <a:r>
              <a:rPr lang="en">
                <a:latin typeface="Calibri"/>
                <a:ea typeface="Calibri"/>
                <a:cs typeface="Calibri"/>
                <a:sym typeface="Calibri"/>
              </a:rPr>
              <a:t> compute or submit jobs here. Slows down login node for everyone!</a:t>
            </a:r>
            <a:endParaRPr>
              <a:latin typeface="Calibri"/>
              <a:ea typeface="Calibri"/>
              <a:cs typeface="Calibri"/>
              <a:sym typeface="Calibri"/>
            </a:endParaRPr>
          </a:p>
          <a:p>
            <a:pPr indent="-317500" lvl="0" marL="457200" rtl="0" algn="l">
              <a:spcBef>
                <a:spcPts val="0"/>
              </a:spcBef>
              <a:spcAft>
                <a:spcPts val="0"/>
              </a:spcAft>
              <a:buSzPts val="1400"/>
              <a:buFont typeface="Calibri"/>
              <a:buChar char="●"/>
            </a:pPr>
            <a:r>
              <a:rPr b="1" lang="en">
                <a:latin typeface="Calibri"/>
                <a:ea typeface="Calibri"/>
                <a:cs typeface="Calibri"/>
                <a:sym typeface="Calibri"/>
              </a:rPr>
              <a:t>Compute Nodes</a:t>
            </a:r>
            <a:endParaRPr b="1">
              <a:latin typeface="Calibri"/>
              <a:ea typeface="Calibri"/>
              <a:cs typeface="Calibri"/>
              <a:sym typeface="Calibri"/>
            </a:endParaRPr>
          </a:p>
          <a:p>
            <a:pPr indent="-317500" lvl="1" marL="914400" rtl="0" algn="l">
              <a:spcBef>
                <a:spcPts val="0"/>
              </a:spcBef>
              <a:spcAft>
                <a:spcPts val="0"/>
              </a:spcAft>
              <a:buSzPts val="1400"/>
              <a:buFont typeface="Calibri"/>
              <a:buChar char="○"/>
            </a:pPr>
            <a:r>
              <a:rPr lang="en">
                <a:latin typeface="Calibri"/>
                <a:ea typeface="Calibri"/>
                <a:cs typeface="Calibri"/>
                <a:sym typeface="Calibri"/>
              </a:rPr>
              <a:t>Standard 5 Terabytes of Data per shared project</a:t>
            </a:r>
            <a:endParaRPr>
              <a:latin typeface="Calibri"/>
              <a:ea typeface="Calibri"/>
              <a:cs typeface="Calibri"/>
              <a:sym typeface="Calibri"/>
            </a:endParaRPr>
          </a:p>
          <a:p>
            <a:pPr indent="-317500" lvl="1" marL="914400" rtl="0" algn="l">
              <a:spcBef>
                <a:spcPts val="0"/>
              </a:spcBef>
              <a:spcAft>
                <a:spcPts val="0"/>
              </a:spcAft>
              <a:buSzPts val="1400"/>
              <a:buFont typeface="Calibri"/>
              <a:buChar char="○"/>
            </a:pPr>
            <a:r>
              <a:rPr lang="en">
                <a:latin typeface="Calibri"/>
                <a:ea typeface="Calibri"/>
                <a:cs typeface="Calibri"/>
                <a:sym typeface="Calibri"/>
              </a:rPr>
              <a:t>Dedicated CPUs</a:t>
            </a:r>
            <a:endParaRPr>
              <a:latin typeface="Calibri"/>
              <a:ea typeface="Calibri"/>
              <a:cs typeface="Calibri"/>
              <a:sym typeface="Calibri"/>
            </a:endParaRPr>
          </a:p>
          <a:p>
            <a:pPr indent="-317500" lvl="1" marL="914400" rtl="0" algn="l">
              <a:spcBef>
                <a:spcPts val="0"/>
              </a:spcBef>
              <a:spcAft>
                <a:spcPts val="0"/>
              </a:spcAft>
              <a:buSzPts val="1400"/>
              <a:buFont typeface="Calibri"/>
              <a:buChar char="○"/>
            </a:pPr>
            <a:r>
              <a:rPr lang="en">
                <a:latin typeface="Calibri"/>
                <a:ea typeface="Calibri"/>
                <a:cs typeface="Calibri"/>
                <a:sym typeface="Calibri"/>
              </a:rPr>
              <a:t>Compute here</a:t>
            </a:r>
            <a:endParaRPr>
              <a:latin typeface="Calibri"/>
              <a:ea typeface="Calibri"/>
              <a:cs typeface="Calibri"/>
              <a:sym typeface="Calibri"/>
            </a:endParaRPr>
          </a:p>
          <a:p>
            <a:pPr indent="-317500" lvl="1" marL="914400" rtl="0" algn="l">
              <a:spcBef>
                <a:spcPts val="0"/>
              </a:spcBef>
              <a:spcAft>
                <a:spcPts val="0"/>
              </a:spcAft>
              <a:buSzPts val="1400"/>
              <a:buFont typeface="Calibri"/>
              <a:buChar char="○"/>
            </a:pPr>
            <a:r>
              <a:rPr lang="en">
                <a:latin typeface="Calibri"/>
                <a:ea typeface="Calibri"/>
                <a:cs typeface="Calibri"/>
                <a:sym typeface="Calibri"/>
              </a:rPr>
              <a:t>Submit Jobs here</a:t>
            </a:r>
            <a:endParaRPr>
              <a:latin typeface="Calibri"/>
              <a:ea typeface="Calibri"/>
              <a:cs typeface="Calibri"/>
              <a:sym typeface="Calibri"/>
            </a:endParaRPr>
          </a:p>
          <a:p>
            <a:pPr indent="-317500" lvl="1" marL="914400" rtl="0" algn="l">
              <a:spcBef>
                <a:spcPts val="0"/>
              </a:spcBef>
              <a:spcAft>
                <a:spcPts val="0"/>
              </a:spcAft>
              <a:buSzPts val="1400"/>
              <a:buFont typeface="Calibri"/>
              <a:buChar char="○"/>
            </a:pPr>
            <a:r>
              <a:rPr lang="en">
                <a:latin typeface="Calibri"/>
                <a:ea typeface="Calibri"/>
                <a:cs typeface="Calibri"/>
                <a:sym typeface="Calibri"/>
              </a:rPr>
              <a:t>Long term/permanent storage</a:t>
            </a:r>
            <a:endParaRPr>
              <a:latin typeface="Calibri"/>
              <a:ea typeface="Calibri"/>
              <a:cs typeface="Calibri"/>
              <a:sym typeface="Calibri"/>
            </a:endParaRPr>
          </a:p>
          <a:p>
            <a:pPr indent="-317500" lvl="1" marL="914400" rtl="0" algn="l">
              <a:spcBef>
                <a:spcPts val="0"/>
              </a:spcBef>
              <a:spcAft>
                <a:spcPts val="0"/>
              </a:spcAft>
              <a:buSzPts val="1400"/>
              <a:buFont typeface="Calibri"/>
              <a:buChar char="○"/>
            </a:pPr>
            <a:r>
              <a:rPr lang="en">
                <a:latin typeface="Calibri"/>
                <a:ea typeface="Calibri"/>
                <a:cs typeface="Calibri"/>
                <a:sym typeface="Calibri"/>
              </a:rPr>
              <a:t>For storing code and software packages.</a:t>
            </a:r>
            <a:endParaRPr>
              <a:latin typeface="Calibri"/>
              <a:ea typeface="Calibri"/>
              <a:cs typeface="Calibri"/>
              <a:sym typeface="Calibri"/>
            </a:endParaRPr>
          </a:p>
          <a:p>
            <a:pPr indent="-317500" lvl="0" marL="457200" rtl="0" algn="l">
              <a:spcBef>
                <a:spcPts val="0"/>
              </a:spcBef>
              <a:spcAft>
                <a:spcPts val="0"/>
              </a:spcAft>
              <a:buSzPts val="1400"/>
              <a:buFont typeface="Calibri"/>
              <a:buChar char="●"/>
            </a:pPr>
            <a:r>
              <a:rPr b="1" lang="en">
                <a:latin typeface="Calibri"/>
                <a:ea typeface="Calibri"/>
                <a:cs typeface="Calibri"/>
                <a:sym typeface="Calibri"/>
              </a:rPr>
              <a:t>Staging</a:t>
            </a:r>
            <a:endParaRPr b="1">
              <a:latin typeface="Calibri"/>
              <a:ea typeface="Calibri"/>
              <a:cs typeface="Calibri"/>
              <a:sym typeface="Calibri"/>
            </a:endParaRPr>
          </a:p>
          <a:p>
            <a:pPr indent="-317500" lvl="1" marL="914400" rtl="0" algn="l">
              <a:spcBef>
                <a:spcPts val="0"/>
              </a:spcBef>
              <a:spcAft>
                <a:spcPts val="0"/>
              </a:spcAft>
              <a:buSzPts val="1400"/>
              <a:buFont typeface="Calibri"/>
              <a:buChar char="○"/>
            </a:pPr>
            <a:r>
              <a:rPr lang="en">
                <a:latin typeface="Calibri"/>
                <a:ea typeface="Calibri"/>
                <a:cs typeface="Calibri"/>
                <a:sym typeface="Calibri"/>
              </a:rPr>
              <a:t>10 Terabytes per user</a:t>
            </a:r>
            <a:endParaRPr>
              <a:latin typeface="Calibri"/>
              <a:ea typeface="Calibri"/>
              <a:cs typeface="Calibri"/>
              <a:sym typeface="Calibri"/>
            </a:endParaRPr>
          </a:p>
          <a:p>
            <a:pPr indent="-317500" lvl="1" marL="914400" rtl="0" algn="l">
              <a:spcBef>
                <a:spcPts val="0"/>
              </a:spcBef>
              <a:spcAft>
                <a:spcPts val="0"/>
              </a:spcAft>
              <a:buSzPts val="1400"/>
              <a:buFont typeface="Calibri"/>
              <a:buChar char="○"/>
            </a:pPr>
            <a:r>
              <a:rPr lang="en">
                <a:latin typeface="Calibri"/>
                <a:ea typeface="Calibri"/>
                <a:cs typeface="Calibri"/>
                <a:sym typeface="Calibri"/>
              </a:rPr>
              <a:t>Temporary storage lasts 6 weeks.</a:t>
            </a:r>
            <a:endParaRPr>
              <a:latin typeface="Calibri"/>
              <a:ea typeface="Calibri"/>
              <a:cs typeface="Calibri"/>
              <a:sym typeface="Calibri"/>
            </a:endParaRPr>
          </a:p>
          <a:p>
            <a:pPr indent="-317500" lvl="1" marL="914400" rtl="0" algn="l">
              <a:spcBef>
                <a:spcPts val="0"/>
              </a:spcBef>
              <a:spcAft>
                <a:spcPts val="0"/>
              </a:spcAft>
              <a:buSzPts val="1400"/>
              <a:buFont typeface="Calibri"/>
              <a:buChar char="○"/>
            </a:pPr>
            <a:r>
              <a:rPr lang="en">
                <a:latin typeface="Calibri"/>
                <a:ea typeface="Calibri"/>
                <a:cs typeface="Calibri"/>
                <a:sym typeface="Calibri"/>
              </a:rPr>
              <a:t>For storing large datasets and results.</a:t>
            </a:r>
            <a:endParaRPr>
              <a:latin typeface="Calibri"/>
              <a:ea typeface="Calibri"/>
              <a:cs typeface="Calibri"/>
              <a:sym typeface="Calibri"/>
            </a:endParaRPr>
          </a:p>
          <a:p>
            <a:pPr indent="-317500" lvl="1" marL="914400" rtl="0" algn="l">
              <a:spcBef>
                <a:spcPts val="0"/>
              </a:spcBef>
              <a:spcAft>
                <a:spcPts val="0"/>
              </a:spcAft>
              <a:buSzPts val="1400"/>
              <a:buFont typeface="Calibri"/>
              <a:buChar char="○"/>
            </a:pPr>
            <a:r>
              <a:rPr lang="en">
                <a:latin typeface="Calibri"/>
                <a:ea typeface="Calibri"/>
                <a:cs typeface="Calibri"/>
                <a:sym typeface="Calibri"/>
              </a:rPr>
              <a:t>Submit jobs here.</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p:txBody>
      </p:sp>
      <p:cxnSp>
        <p:nvCxnSpPr>
          <p:cNvPr id="583" name="Google Shape;583;p68"/>
          <p:cNvCxnSpPr/>
          <p:nvPr/>
        </p:nvCxnSpPr>
        <p:spPr>
          <a:xfrm flipH="1">
            <a:off x="1146750" y="1477000"/>
            <a:ext cx="332400" cy="698100"/>
          </a:xfrm>
          <a:prstGeom prst="straightConnector1">
            <a:avLst/>
          </a:prstGeom>
          <a:noFill/>
          <a:ln cap="flat" cmpd="sng" w="9525">
            <a:solidFill>
              <a:schemeClr val="dk2"/>
            </a:solidFill>
            <a:prstDash val="solid"/>
            <a:round/>
            <a:headEnd len="med" w="med" type="none"/>
            <a:tailEnd len="med" w="med" type="triangle"/>
          </a:ln>
        </p:spPr>
      </p:cxnSp>
      <p:cxnSp>
        <p:nvCxnSpPr>
          <p:cNvPr id="584" name="Google Shape;584;p68"/>
          <p:cNvCxnSpPr/>
          <p:nvPr/>
        </p:nvCxnSpPr>
        <p:spPr>
          <a:xfrm rot="10800000">
            <a:off x="987900" y="3321800"/>
            <a:ext cx="513900" cy="828900"/>
          </a:xfrm>
          <a:prstGeom prst="straightConnector1">
            <a:avLst/>
          </a:prstGeom>
          <a:noFill/>
          <a:ln cap="flat" cmpd="sng" w="9525">
            <a:solidFill>
              <a:schemeClr val="dk2"/>
            </a:solidFill>
            <a:prstDash val="solid"/>
            <a:round/>
            <a:headEnd len="med" w="med" type="none"/>
            <a:tailEnd len="med" w="med" type="triangle"/>
          </a:ln>
        </p:spPr>
      </p:cxnSp>
      <p:cxnSp>
        <p:nvCxnSpPr>
          <p:cNvPr id="585" name="Google Shape;585;p68"/>
          <p:cNvCxnSpPr/>
          <p:nvPr/>
        </p:nvCxnSpPr>
        <p:spPr>
          <a:xfrm rot="10800000">
            <a:off x="1297500" y="2663300"/>
            <a:ext cx="204300" cy="0"/>
          </a:xfrm>
          <a:prstGeom prst="straightConnector1">
            <a:avLst/>
          </a:prstGeom>
          <a:noFill/>
          <a:ln cap="flat" cmpd="sng" w="9525">
            <a:solidFill>
              <a:schemeClr val="dk2"/>
            </a:solidFill>
            <a:prstDash val="solid"/>
            <a:round/>
            <a:headEnd len="med" w="med" type="none"/>
            <a:tailEnd len="med" w="med" type="triangle"/>
          </a:ln>
        </p:spPr>
      </p:cxnSp>
      <p:sp>
        <p:nvSpPr>
          <p:cNvPr id="586" name="Google Shape;586;p68"/>
          <p:cNvSpPr txBox="1"/>
          <p:nvPr/>
        </p:nvSpPr>
        <p:spPr>
          <a:xfrm>
            <a:off x="-28050" y="2249700"/>
            <a:ext cx="1260300" cy="1691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alibri"/>
                <a:ea typeface="Calibri"/>
                <a:cs typeface="Calibri"/>
                <a:sym typeface="Calibri"/>
              </a:rPr>
              <a:t>All nodes run a linux based operating system</a:t>
            </a:r>
            <a:endParaRPr>
              <a:latin typeface="Calibri"/>
              <a:ea typeface="Calibri"/>
              <a:cs typeface="Calibri"/>
              <a:sym typeface="Calibri"/>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0" name="Shape 590"/>
        <p:cNvGrpSpPr/>
        <p:nvPr/>
      </p:nvGrpSpPr>
      <p:grpSpPr>
        <a:xfrm>
          <a:off x="0" y="0"/>
          <a:ext cx="0" cy="0"/>
          <a:chOff x="0" y="0"/>
          <a:chExt cx="0" cy="0"/>
        </a:xfrm>
      </p:grpSpPr>
      <p:sp>
        <p:nvSpPr>
          <p:cNvPr id="591" name="Google Shape;591;p69"/>
          <p:cNvSpPr txBox="1"/>
          <p:nvPr/>
        </p:nvSpPr>
        <p:spPr>
          <a:xfrm>
            <a:off x="1029450" y="1200000"/>
            <a:ext cx="7085100" cy="3881700"/>
          </a:xfrm>
          <a:prstGeom prst="rect">
            <a:avLst/>
          </a:prstGeom>
          <a:noFill/>
          <a:ln>
            <a:noFill/>
          </a:ln>
        </p:spPr>
        <p:txBody>
          <a:bodyPr anchorCtr="0" anchor="t" bIns="91425" lIns="91425" spcFirstLastPara="1" rIns="91425" wrap="square" tIns="91425">
            <a:noAutofit/>
          </a:bodyPr>
          <a:lstStyle/>
          <a:p>
            <a:pPr indent="457200" lvl="0" marL="457200" rtl="0" algn="l">
              <a:lnSpc>
                <a:spcPct val="90000"/>
              </a:lnSpc>
              <a:spcBef>
                <a:spcPts val="0"/>
              </a:spcBef>
              <a:spcAft>
                <a:spcPts val="0"/>
              </a:spcAft>
              <a:buNone/>
            </a:pPr>
            <a:r>
              <a:t/>
            </a:r>
            <a:endParaRPr b="1" sz="1300">
              <a:solidFill>
                <a:srgbClr val="454545"/>
              </a:solidFill>
            </a:endParaRPr>
          </a:p>
          <a:p>
            <a:pPr indent="457200" lvl="0" marL="457200" rtl="0" algn="l">
              <a:lnSpc>
                <a:spcPct val="90000"/>
              </a:lnSpc>
              <a:spcBef>
                <a:spcPts val="0"/>
              </a:spcBef>
              <a:spcAft>
                <a:spcPts val="0"/>
              </a:spcAft>
              <a:buNone/>
            </a:pPr>
            <a:r>
              <a:rPr b="1" lang="en" sz="1300">
                <a:solidFill>
                  <a:srgbClr val="980000"/>
                </a:solidFill>
                <a:latin typeface="Courier New"/>
                <a:ea typeface="Courier New"/>
                <a:cs typeface="Courier New"/>
                <a:sym typeface="Courier New"/>
              </a:rPr>
              <a:t>~</a:t>
            </a:r>
            <a:r>
              <a:rPr b="1" lang="en" sz="1300">
                <a:solidFill>
                  <a:schemeClr val="dk1"/>
                </a:solidFill>
                <a:latin typeface="Courier New"/>
                <a:ea typeface="Courier New"/>
                <a:cs typeface="Courier New"/>
                <a:sym typeface="Courier New"/>
              </a:rPr>
              <a:t> :&gt; ssh </a:t>
            </a:r>
            <a:r>
              <a:rPr b="1" lang="en" sz="1300">
                <a:solidFill>
                  <a:srgbClr val="666666"/>
                </a:solidFill>
                <a:latin typeface="Courier New"/>
                <a:ea typeface="Courier New"/>
                <a:cs typeface="Courier New"/>
                <a:sym typeface="Courier New"/>
              </a:rPr>
              <a:t>username</a:t>
            </a:r>
            <a:r>
              <a:rPr b="1" lang="en" sz="1300">
                <a:solidFill>
                  <a:schemeClr val="dk1"/>
                </a:solidFill>
                <a:latin typeface="Courier New"/>
                <a:ea typeface="Courier New"/>
                <a:cs typeface="Courier New"/>
                <a:sym typeface="Courier New"/>
              </a:rPr>
              <a:t>@hpc-login3.usc.edu</a:t>
            </a:r>
            <a:endParaRPr b="1" sz="1300">
              <a:solidFill>
                <a:schemeClr val="dk1"/>
              </a:solidFill>
              <a:latin typeface="Courier New"/>
              <a:ea typeface="Courier New"/>
              <a:cs typeface="Courier New"/>
              <a:sym typeface="Courier New"/>
            </a:endParaRPr>
          </a:p>
          <a:p>
            <a:pPr indent="457200" lvl="0" marL="457200" rtl="0" algn="l">
              <a:lnSpc>
                <a:spcPct val="90000"/>
              </a:lnSpc>
              <a:spcBef>
                <a:spcPts val="0"/>
              </a:spcBef>
              <a:spcAft>
                <a:spcPts val="0"/>
              </a:spcAft>
              <a:buNone/>
            </a:pPr>
            <a:r>
              <a:rPr b="1" lang="en" sz="1300">
                <a:solidFill>
                  <a:srgbClr val="666666"/>
                </a:solidFill>
                <a:latin typeface="Courier New"/>
                <a:ea typeface="Courier New"/>
                <a:cs typeface="Courier New"/>
                <a:sym typeface="Courier New"/>
              </a:rPr>
              <a:t>username</a:t>
            </a:r>
            <a:r>
              <a:rPr b="1" lang="en" sz="1300">
                <a:solidFill>
                  <a:schemeClr val="dk1"/>
                </a:solidFill>
                <a:latin typeface="Courier New"/>
                <a:ea typeface="Courier New"/>
                <a:cs typeface="Courier New"/>
                <a:sym typeface="Courier New"/>
              </a:rPr>
              <a:t>@hpc-login3.usc.edu's password: </a:t>
            </a:r>
            <a:r>
              <a:rPr b="1" lang="en" sz="1300">
                <a:solidFill>
                  <a:srgbClr val="666666"/>
                </a:solidFill>
                <a:latin typeface="Courier New"/>
                <a:ea typeface="Courier New"/>
                <a:cs typeface="Courier New"/>
                <a:sym typeface="Courier New"/>
              </a:rPr>
              <a:t>your_password</a:t>
            </a:r>
            <a:endParaRPr b="1" sz="1300">
              <a:solidFill>
                <a:srgbClr val="666666"/>
              </a:solidFill>
              <a:latin typeface="Courier New"/>
              <a:ea typeface="Courier New"/>
              <a:cs typeface="Courier New"/>
              <a:sym typeface="Courier New"/>
            </a:endParaRPr>
          </a:p>
          <a:p>
            <a:pPr indent="457200" lvl="0" marL="457200" rtl="0" algn="l">
              <a:lnSpc>
                <a:spcPct val="90000"/>
              </a:lnSpc>
              <a:spcBef>
                <a:spcPts val="0"/>
              </a:spcBef>
              <a:spcAft>
                <a:spcPts val="0"/>
              </a:spcAft>
              <a:buNone/>
            </a:pPr>
            <a:r>
              <a:t/>
            </a:r>
            <a:endParaRPr b="1" sz="1300">
              <a:solidFill>
                <a:srgbClr val="666666"/>
              </a:solidFill>
              <a:latin typeface="Courier New"/>
              <a:ea typeface="Courier New"/>
              <a:cs typeface="Courier New"/>
              <a:sym typeface="Courier New"/>
            </a:endParaRPr>
          </a:p>
          <a:p>
            <a:pPr indent="457200" lvl="0" marL="457200" rtl="0" algn="l">
              <a:lnSpc>
                <a:spcPct val="90000"/>
              </a:lnSpc>
              <a:spcBef>
                <a:spcPts val="0"/>
              </a:spcBef>
              <a:spcAft>
                <a:spcPts val="0"/>
              </a:spcAft>
              <a:buNone/>
            </a:pPr>
            <a:r>
              <a:rPr b="1" lang="en" sz="1300">
                <a:solidFill>
                  <a:srgbClr val="CC0000"/>
                </a:solidFill>
                <a:latin typeface="Courier New"/>
                <a:ea typeface="Courier New"/>
                <a:cs typeface="Courier New"/>
                <a:sym typeface="Courier New"/>
              </a:rPr>
              <a:t>Duo two-factor</a:t>
            </a:r>
            <a:r>
              <a:rPr b="1" lang="en" sz="1300">
                <a:latin typeface="Courier New"/>
                <a:ea typeface="Courier New"/>
                <a:cs typeface="Courier New"/>
                <a:sym typeface="Courier New"/>
              </a:rPr>
              <a:t> login for</a:t>
            </a:r>
            <a:r>
              <a:rPr b="1" lang="en" sz="1300">
                <a:solidFill>
                  <a:srgbClr val="666666"/>
                </a:solidFill>
                <a:latin typeface="Courier New"/>
                <a:ea typeface="Courier New"/>
                <a:cs typeface="Courier New"/>
                <a:sym typeface="Courier New"/>
              </a:rPr>
              <a:t> username</a:t>
            </a:r>
            <a:endParaRPr b="1" sz="1300">
              <a:solidFill>
                <a:srgbClr val="666666"/>
              </a:solidFill>
              <a:latin typeface="Courier New"/>
              <a:ea typeface="Courier New"/>
              <a:cs typeface="Courier New"/>
              <a:sym typeface="Courier New"/>
            </a:endParaRPr>
          </a:p>
          <a:p>
            <a:pPr indent="457200" lvl="0" marL="457200" rtl="0" algn="l">
              <a:lnSpc>
                <a:spcPct val="90000"/>
              </a:lnSpc>
              <a:spcBef>
                <a:spcPts val="0"/>
              </a:spcBef>
              <a:spcAft>
                <a:spcPts val="0"/>
              </a:spcAft>
              <a:buClr>
                <a:schemeClr val="dk1"/>
              </a:buClr>
              <a:buSzPts val="1100"/>
              <a:buFont typeface="Arial"/>
              <a:buNone/>
            </a:pPr>
            <a:r>
              <a:t/>
            </a:r>
            <a:endParaRPr b="1" sz="1300">
              <a:solidFill>
                <a:srgbClr val="666666"/>
              </a:solidFill>
              <a:latin typeface="Courier New"/>
              <a:ea typeface="Courier New"/>
              <a:cs typeface="Courier New"/>
              <a:sym typeface="Courier New"/>
            </a:endParaRPr>
          </a:p>
          <a:p>
            <a:pPr indent="457200" lvl="0" marL="457200" rtl="0" algn="l">
              <a:lnSpc>
                <a:spcPct val="90000"/>
              </a:lnSpc>
              <a:spcBef>
                <a:spcPts val="0"/>
              </a:spcBef>
              <a:spcAft>
                <a:spcPts val="0"/>
              </a:spcAft>
              <a:buClr>
                <a:schemeClr val="dk1"/>
              </a:buClr>
              <a:buSzPts val="1100"/>
              <a:buFont typeface="Arial"/>
              <a:buNone/>
            </a:pPr>
            <a:r>
              <a:rPr b="1" lang="en" sz="1300">
                <a:latin typeface="Courier New"/>
                <a:ea typeface="Courier New"/>
                <a:cs typeface="Courier New"/>
                <a:sym typeface="Courier New"/>
              </a:rPr>
              <a:t>Enter a passcode or select one of the following options:</a:t>
            </a:r>
            <a:endParaRPr b="1" sz="1300">
              <a:latin typeface="Courier New"/>
              <a:ea typeface="Courier New"/>
              <a:cs typeface="Courier New"/>
              <a:sym typeface="Courier New"/>
            </a:endParaRPr>
          </a:p>
          <a:p>
            <a:pPr indent="457200" lvl="0" marL="457200" rtl="0" algn="l">
              <a:lnSpc>
                <a:spcPct val="90000"/>
              </a:lnSpc>
              <a:spcBef>
                <a:spcPts val="0"/>
              </a:spcBef>
              <a:spcAft>
                <a:spcPts val="0"/>
              </a:spcAft>
              <a:buClr>
                <a:schemeClr val="dk1"/>
              </a:buClr>
              <a:buSzPts val="1100"/>
              <a:buFont typeface="Arial"/>
              <a:buNone/>
            </a:pPr>
            <a:r>
              <a:t/>
            </a:r>
            <a:endParaRPr b="1" sz="1300">
              <a:solidFill>
                <a:srgbClr val="666666"/>
              </a:solidFill>
              <a:latin typeface="Courier New"/>
              <a:ea typeface="Courier New"/>
              <a:cs typeface="Courier New"/>
              <a:sym typeface="Courier New"/>
            </a:endParaRPr>
          </a:p>
          <a:p>
            <a:pPr indent="457200" lvl="0" marL="457200" rtl="0" algn="l">
              <a:lnSpc>
                <a:spcPct val="90000"/>
              </a:lnSpc>
              <a:spcBef>
                <a:spcPts val="0"/>
              </a:spcBef>
              <a:spcAft>
                <a:spcPts val="0"/>
              </a:spcAft>
              <a:buClr>
                <a:schemeClr val="dk1"/>
              </a:buClr>
              <a:buSzPts val="1100"/>
              <a:buFont typeface="Arial"/>
              <a:buNone/>
            </a:pPr>
            <a:r>
              <a:rPr b="1" lang="en" sz="1300">
                <a:latin typeface="Courier New"/>
                <a:ea typeface="Courier New"/>
                <a:cs typeface="Courier New"/>
                <a:sym typeface="Courier New"/>
              </a:rPr>
              <a:t> 1. Duo Push to XXX-XXX-</a:t>
            </a:r>
            <a:r>
              <a:rPr b="1" lang="en" sz="1300">
                <a:solidFill>
                  <a:srgbClr val="666666"/>
                </a:solidFill>
                <a:latin typeface="Courier New"/>
                <a:ea typeface="Courier New"/>
                <a:cs typeface="Courier New"/>
                <a:sym typeface="Courier New"/>
              </a:rPr>
              <a:t>1232</a:t>
            </a:r>
            <a:endParaRPr b="1" sz="1300">
              <a:solidFill>
                <a:srgbClr val="666666"/>
              </a:solidFill>
              <a:latin typeface="Courier New"/>
              <a:ea typeface="Courier New"/>
              <a:cs typeface="Courier New"/>
              <a:sym typeface="Courier New"/>
            </a:endParaRPr>
          </a:p>
          <a:p>
            <a:pPr indent="457200" lvl="0" marL="457200" rtl="0" algn="l">
              <a:lnSpc>
                <a:spcPct val="90000"/>
              </a:lnSpc>
              <a:spcBef>
                <a:spcPts val="0"/>
              </a:spcBef>
              <a:spcAft>
                <a:spcPts val="0"/>
              </a:spcAft>
              <a:buClr>
                <a:schemeClr val="dk1"/>
              </a:buClr>
              <a:buSzPts val="1100"/>
              <a:buFont typeface="Arial"/>
              <a:buNone/>
            </a:pPr>
            <a:r>
              <a:rPr b="1" lang="en" sz="1300">
                <a:latin typeface="Courier New"/>
                <a:ea typeface="Courier New"/>
                <a:cs typeface="Courier New"/>
                <a:sym typeface="Courier New"/>
              </a:rPr>
              <a:t> 2. Phone call to XXX-XXX-</a:t>
            </a:r>
            <a:r>
              <a:rPr b="1" lang="en" sz="1300">
                <a:solidFill>
                  <a:srgbClr val="666666"/>
                </a:solidFill>
                <a:latin typeface="Courier New"/>
                <a:ea typeface="Courier New"/>
                <a:cs typeface="Courier New"/>
                <a:sym typeface="Courier New"/>
              </a:rPr>
              <a:t>1232</a:t>
            </a:r>
            <a:endParaRPr b="1" sz="1300">
              <a:solidFill>
                <a:srgbClr val="666666"/>
              </a:solidFill>
              <a:latin typeface="Courier New"/>
              <a:ea typeface="Courier New"/>
              <a:cs typeface="Courier New"/>
              <a:sym typeface="Courier New"/>
            </a:endParaRPr>
          </a:p>
          <a:p>
            <a:pPr indent="457200" lvl="0" marL="457200" rtl="0" algn="l">
              <a:lnSpc>
                <a:spcPct val="90000"/>
              </a:lnSpc>
              <a:spcBef>
                <a:spcPts val="0"/>
              </a:spcBef>
              <a:spcAft>
                <a:spcPts val="0"/>
              </a:spcAft>
              <a:buClr>
                <a:schemeClr val="dk1"/>
              </a:buClr>
              <a:buSzPts val="1100"/>
              <a:buFont typeface="Arial"/>
              <a:buNone/>
            </a:pPr>
            <a:r>
              <a:rPr b="1" lang="en" sz="1300">
                <a:latin typeface="Courier New"/>
                <a:ea typeface="Courier New"/>
                <a:cs typeface="Courier New"/>
                <a:sym typeface="Courier New"/>
              </a:rPr>
              <a:t> 3. SMS passcodes to XXX-XXX-</a:t>
            </a:r>
            <a:r>
              <a:rPr b="1" lang="en" sz="1300">
                <a:solidFill>
                  <a:srgbClr val="666666"/>
                </a:solidFill>
                <a:latin typeface="Courier New"/>
                <a:ea typeface="Courier New"/>
                <a:cs typeface="Courier New"/>
                <a:sym typeface="Courier New"/>
              </a:rPr>
              <a:t>1232</a:t>
            </a:r>
            <a:endParaRPr b="1" sz="1300">
              <a:solidFill>
                <a:srgbClr val="666666"/>
              </a:solidFill>
              <a:latin typeface="Courier New"/>
              <a:ea typeface="Courier New"/>
              <a:cs typeface="Courier New"/>
              <a:sym typeface="Courier New"/>
            </a:endParaRPr>
          </a:p>
          <a:p>
            <a:pPr indent="457200" lvl="0" marL="457200" rtl="0" algn="l">
              <a:lnSpc>
                <a:spcPct val="90000"/>
              </a:lnSpc>
              <a:spcBef>
                <a:spcPts val="0"/>
              </a:spcBef>
              <a:spcAft>
                <a:spcPts val="0"/>
              </a:spcAft>
              <a:buClr>
                <a:schemeClr val="dk1"/>
              </a:buClr>
              <a:buSzPts val="1100"/>
              <a:buFont typeface="Arial"/>
              <a:buNone/>
            </a:pPr>
            <a:r>
              <a:t/>
            </a:r>
            <a:endParaRPr b="1" sz="1300">
              <a:solidFill>
                <a:srgbClr val="666666"/>
              </a:solidFill>
              <a:latin typeface="Courier New"/>
              <a:ea typeface="Courier New"/>
              <a:cs typeface="Courier New"/>
              <a:sym typeface="Courier New"/>
            </a:endParaRPr>
          </a:p>
          <a:p>
            <a:pPr indent="457200" lvl="0" marL="457200" rtl="0" algn="l">
              <a:lnSpc>
                <a:spcPct val="90000"/>
              </a:lnSpc>
              <a:spcBef>
                <a:spcPts val="0"/>
              </a:spcBef>
              <a:spcAft>
                <a:spcPts val="0"/>
              </a:spcAft>
              <a:buClr>
                <a:schemeClr val="dk1"/>
              </a:buClr>
              <a:buSzPts val="1100"/>
              <a:buFont typeface="Arial"/>
              <a:buNone/>
            </a:pPr>
            <a:r>
              <a:rPr b="1" lang="en" sz="1300">
                <a:latin typeface="Courier New"/>
                <a:ea typeface="Courier New"/>
                <a:cs typeface="Courier New"/>
                <a:sym typeface="Courier New"/>
              </a:rPr>
              <a:t>Passcode or option (1-3):</a:t>
            </a:r>
            <a:r>
              <a:rPr b="1" lang="en" sz="1300">
                <a:solidFill>
                  <a:srgbClr val="666666"/>
                </a:solidFill>
                <a:latin typeface="Courier New"/>
                <a:ea typeface="Courier New"/>
                <a:cs typeface="Courier New"/>
                <a:sym typeface="Courier New"/>
              </a:rPr>
              <a:t> 1</a:t>
            </a:r>
            <a:endParaRPr b="1" sz="1300">
              <a:solidFill>
                <a:srgbClr val="666666"/>
              </a:solidFill>
              <a:latin typeface="Courier New"/>
              <a:ea typeface="Courier New"/>
              <a:cs typeface="Courier New"/>
              <a:sym typeface="Courier New"/>
            </a:endParaRPr>
          </a:p>
          <a:p>
            <a:pPr indent="457200" lvl="0" marL="457200" rtl="0" algn="l">
              <a:lnSpc>
                <a:spcPct val="90000"/>
              </a:lnSpc>
              <a:spcBef>
                <a:spcPts val="0"/>
              </a:spcBef>
              <a:spcAft>
                <a:spcPts val="0"/>
              </a:spcAft>
              <a:buNone/>
            </a:pPr>
            <a:r>
              <a:rPr b="1" lang="en" sz="1300">
                <a:latin typeface="Courier New"/>
                <a:ea typeface="Courier New"/>
                <a:cs typeface="Courier New"/>
                <a:sym typeface="Courier New"/>
              </a:rPr>
              <a:t>Success. Logging you in…</a:t>
            </a:r>
            <a:endParaRPr b="1" sz="1300">
              <a:latin typeface="Courier New"/>
              <a:ea typeface="Courier New"/>
              <a:cs typeface="Courier New"/>
              <a:sym typeface="Courier New"/>
            </a:endParaRPr>
          </a:p>
          <a:p>
            <a:pPr indent="457200" lvl="0" marL="457200" rtl="0" algn="l">
              <a:lnSpc>
                <a:spcPct val="90000"/>
              </a:lnSpc>
              <a:spcBef>
                <a:spcPts val="0"/>
              </a:spcBef>
              <a:spcAft>
                <a:spcPts val="0"/>
              </a:spcAft>
              <a:buNone/>
            </a:pPr>
            <a:r>
              <a:t/>
            </a:r>
            <a:endParaRPr b="1" sz="1300">
              <a:latin typeface="Courier New"/>
              <a:ea typeface="Courier New"/>
              <a:cs typeface="Courier New"/>
              <a:sym typeface="Courier New"/>
            </a:endParaRPr>
          </a:p>
          <a:p>
            <a:pPr indent="457200" lvl="0" marL="457200" rtl="0" algn="l">
              <a:lnSpc>
                <a:spcPct val="90000"/>
              </a:lnSpc>
              <a:spcBef>
                <a:spcPts val="0"/>
              </a:spcBef>
              <a:spcAft>
                <a:spcPts val="0"/>
              </a:spcAft>
              <a:buNone/>
            </a:pPr>
            <a:r>
              <a:rPr b="1" lang="en" sz="1300">
                <a:latin typeface="Courier New"/>
                <a:ea typeface="Courier New"/>
                <a:cs typeface="Courier New"/>
                <a:sym typeface="Courier New"/>
              </a:rPr>
              <a:t>-bash-4.2$</a:t>
            </a:r>
            <a:endParaRPr b="1" sz="1300">
              <a:solidFill>
                <a:srgbClr val="666666"/>
              </a:solidFill>
              <a:latin typeface="Courier New"/>
              <a:ea typeface="Courier New"/>
              <a:cs typeface="Courier New"/>
              <a:sym typeface="Courier New"/>
            </a:endParaRPr>
          </a:p>
          <a:p>
            <a:pPr indent="0" lvl="0" marL="0" rtl="0" algn="l">
              <a:lnSpc>
                <a:spcPct val="115000"/>
              </a:lnSpc>
              <a:spcBef>
                <a:spcPts val="1200"/>
              </a:spcBef>
              <a:spcAft>
                <a:spcPts val="0"/>
              </a:spcAft>
              <a:buNone/>
            </a:pPr>
            <a:r>
              <a:rPr b="1" lang="en" sz="1050">
                <a:solidFill>
                  <a:srgbClr val="454545"/>
                </a:solidFill>
              </a:rPr>
              <a:t>* If you are not in range/on campus to connect to the USC secure wireless network, you must use a Virtual Private Network (VPN) client to connect to USC’s wifi network before you can access the cluster.</a:t>
            </a:r>
            <a:endParaRPr b="1" sz="1050">
              <a:solidFill>
                <a:srgbClr val="454545"/>
              </a:solidFill>
            </a:endParaRPr>
          </a:p>
          <a:p>
            <a:pPr indent="0" lvl="0" marL="0" rtl="0" algn="l">
              <a:lnSpc>
                <a:spcPct val="115000"/>
              </a:lnSpc>
              <a:spcBef>
                <a:spcPts val="1200"/>
              </a:spcBef>
              <a:spcAft>
                <a:spcPts val="1200"/>
              </a:spcAft>
              <a:buNone/>
            </a:pPr>
            <a:r>
              <a:rPr b="1" lang="en" sz="1050">
                <a:solidFill>
                  <a:srgbClr val="454545"/>
                </a:solidFill>
              </a:rPr>
              <a:t>* Duo authentication is required so please install the app and connect your account to it.</a:t>
            </a:r>
            <a:endParaRPr b="1" sz="1050">
              <a:solidFill>
                <a:srgbClr val="454545"/>
              </a:solidFill>
            </a:endParaRPr>
          </a:p>
        </p:txBody>
      </p:sp>
      <p:cxnSp>
        <p:nvCxnSpPr>
          <p:cNvPr id="592" name="Google Shape;592;p69"/>
          <p:cNvCxnSpPr/>
          <p:nvPr/>
        </p:nvCxnSpPr>
        <p:spPr>
          <a:xfrm>
            <a:off x="775043" y="1074303"/>
            <a:ext cx="7593900" cy="0"/>
          </a:xfrm>
          <a:prstGeom prst="straightConnector1">
            <a:avLst/>
          </a:prstGeom>
          <a:noFill/>
          <a:ln cap="flat" cmpd="sng" w="15875">
            <a:solidFill>
              <a:srgbClr val="595959"/>
            </a:solidFill>
            <a:prstDash val="solid"/>
            <a:round/>
            <a:headEnd len="sm" w="sm" type="none"/>
            <a:tailEnd len="sm" w="sm" type="none"/>
          </a:ln>
        </p:spPr>
      </p:cxnSp>
      <p:sp>
        <p:nvSpPr>
          <p:cNvPr id="593" name="Google Shape;593;p69"/>
          <p:cNvSpPr txBox="1"/>
          <p:nvPr>
            <p:ph type="title"/>
          </p:nvPr>
        </p:nvSpPr>
        <p:spPr>
          <a:xfrm>
            <a:off x="1771150" y="151500"/>
            <a:ext cx="5983800" cy="7971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Clr>
                <a:schemeClr val="dk1"/>
              </a:buClr>
              <a:buSzPts val="4400"/>
              <a:buFont typeface="Calibri"/>
              <a:buNone/>
            </a:pPr>
            <a:r>
              <a:rPr lang="en"/>
              <a:t>Connecting to the Cluster</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7" name="Shape 597"/>
        <p:cNvGrpSpPr/>
        <p:nvPr/>
      </p:nvGrpSpPr>
      <p:grpSpPr>
        <a:xfrm>
          <a:off x="0" y="0"/>
          <a:ext cx="0" cy="0"/>
          <a:chOff x="0" y="0"/>
          <a:chExt cx="0" cy="0"/>
        </a:xfrm>
      </p:grpSpPr>
      <p:sp>
        <p:nvSpPr>
          <p:cNvPr id="598" name="Google Shape;598;p70"/>
          <p:cNvSpPr txBox="1"/>
          <p:nvPr/>
        </p:nvSpPr>
        <p:spPr>
          <a:xfrm>
            <a:off x="1052250" y="1154575"/>
            <a:ext cx="6699000" cy="3881700"/>
          </a:xfrm>
          <a:prstGeom prst="rect">
            <a:avLst/>
          </a:prstGeom>
          <a:noFill/>
          <a:ln>
            <a:noFill/>
          </a:ln>
        </p:spPr>
        <p:txBody>
          <a:bodyPr anchorCtr="0" anchor="t" bIns="91425" lIns="91425" spcFirstLastPara="1" rIns="91425" wrap="square" tIns="91425">
            <a:noAutofit/>
          </a:bodyPr>
          <a:lstStyle/>
          <a:p>
            <a:pPr indent="0" lvl="0" marL="457200" rtl="0" algn="l">
              <a:lnSpc>
                <a:spcPct val="90000"/>
              </a:lnSpc>
              <a:spcBef>
                <a:spcPts val="0"/>
              </a:spcBef>
              <a:spcAft>
                <a:spcPts val="0"/>
              </a:spcAft>
              <a:buNone/>
            </a:pPr>
            <a:r>
              <a:rPr b="1" lang="en" sz="1300">
                <a:solidFill>
                  <a:srgbClr val="980000"/>
                </a:solidFill>
                <a:latin typeface="Courier New"/>
                <a:ea typeface="Courier New"/>
                <a:cs typeface="Courier New"/>
                <a:sym typeface="Courier New"/>
              </a:rPr>
              <a:t>Login node: (This is only a login node. Switch to staging or project directories for storage or computation)</a:t>
            </a:r>
            <a:endParaRPr b="1" sz="1300">
              <a:solidFill>
                <a:srgbClr val="980000"/>
              </a:solidFill>
              <a:latin typeface="Courier New"/>
              <a:ea typeface="Courier New"/>
              <a:cs typeface="Courier New"/>
              <a:sym typeface="Courier New"/>
            </a:endParaRPr>
          </a:p>
          <a:p>
            <a:pPr indent="0" lvl="0" marL="457200" rtl="0" algn="l">
              <a:lnSpc>
                <a:spcPct val="90000"/>
              </a:lnSpc>
              <a:spcBef>
                <a:spcPts val="0"/>
              </a:spcBef>
              <a:spcAft>
                <a:spcPts val="0"/>
              </a:spcAft>
              <a:buNone/>
            </a:pPr>
            <a:r>
              <a:t/>
            </a:r>
            <a:endParaRPr b="1" sz="1300">
              <a:solidFill>
                <a:schemeClr val="dk1"/>
              </a:solidFill>
              <a:latin typeface="Courier New"/>
              <a:ea typeface="Courier New"/>
              <a:cs typeface="Courier New"/>
              <a:sym typeface="Courier New"/>
            </a:endParaRPr>
          </a:p>
          <a:p>
            <a:pPr indent="457200" lvl="0" marL="457200" rtl="0" algn="l">
              <a:lnSpc>
                <a:spcPct val="90000"/>
              </a:lnSpc>
              <a:spcBef>
                <a:spcPts val="0"/>
              </a:spcBef>
              <a:spcAft>
                <a:spcPts val="0"/>
              </a:spcAft>
              <a:buNone/>
            </a:pPr>
            <a:r>
              <a:rPr b="1" lang="en" sz="1300">
                <a:solidFill>
                  <a:schemeClr val="dk1"/>
                </a:solidFill>
                <a:latin typeface="Courier New"/>
                <a:ea typeface="Courier New"/>
                <a:cs typeface="Courier New"/>
                <a:sym typeface="Courier New"/>
              </a:rPr>
              <a:t>-bash-4.2$ pwd</a:t>
            </a:r>
            <a:endParaRPr b="1" sz="1300">
              <a:solidFill>
                <a:schemeClr val="dk1"/>
              </a:solidFill>
              <a:latin typeface="Courier New"/>
              <a:ea typeface="Courier New"/>
              <a:cs typeface="Courier New"/>
              <a:sym typeface="Courier New"/>
            </a:endParaRPr>
          </a:p>
          <a:p>
            <a:pPr indent="457200" lvl="0" marL="457200" rtl="0" algn="l">
              <a:lnSpc>
                <a:spcPct val="90000"/>
              </a:lnSpc>
              <a:spcBef>
                <a:spcPts val="0"/>
              </a:spcBef>
              <a:spcAft>
                <a:spcPts val="0"/>
              </a:spcAft>
              <a:buNone/>
            </a:pPr>
            <a:r>
              <a:rPr b="1" lang="en" sz="1300">
                <a:solidFill>
                  <a:schemeClr val="dk1"/>
                </a:solidFill>
                <a:latin typeface="Courier New"/>
                <a:ea typeface="Courier New"/>
                <a:cs typeface="Courier New"/>
                <a:sym typeface="Courier New"/>
              </a:rPr>
              <a:t>/home/rcf-15/</a:t>
            </a:r>
            <a:r>
              <a:rPr b="1" lang="en" sz="1300">
                <a:solidFill>
                  <a:srgbClr val="666666"/>
                </a:solidFill>
                <a:latin typeface="Courier New"/>
                <a:ea typeface="Courier New"/>
                <a:cs typeface="Courier New"/>
                <a:sym typeface="Courier New"/>
              </a:rPr>
              <a:t>username</a:t>
            </a:r>
            <a:endParaRPr b="1" sz="1300">
              <a:solidFill>
                <a:srgbClr val="666666"/>
              </a:solidFill>
              <a:latin typeface="Courier New"/>
              <a:ea typeface="Courier New"/>
              <a:cs typeface="Courier New"/>
              <a:sym typeface="Courier New"/>
            </a:endParaRPr>
          </a:p>
          <a:p>
            <a:pPr indent="457200" lvl="0" marL="457200" rtl="0" algn="l">
              <a:lnSpc>
                <a:spcPct val="90000"/>
              </a:lnSpc>
              <a:spcBef>
                <a:spcPts val="0"/>
              </a:spcBef>
              <a:spcAft>
                <a:spcPts val="0"/>
              </a:spcAft>
              <a:buNone/>
            </a:pPr>
            <a:r>
              <a:rPr b="1" lang="en" sz="1300">
                <a:solidFill>
                  <a:schemeClr val="dk1"/>
                </a:solidFill>
                <a:latin typeface="Courier New"/>
                <a:ea typeface="Courier New"/>
                <a:cs typeface="Courier New"/>
                <a:sym typeface="Courier New"/>
              </a:rPr>
              <a:t>-bash-4.2$ ls</a:t>
            </a:r>
            <a:endParaRPr b="1" sz="1300">
              <a:solidFill>
                <a:schemeClr val="dk1"/>
              </a:solidFill>
              <a:latin typeface="Courier New"/>
              <a:ea typeface="Courier New"/>
              <a:cs typeface="Courier New"/>
              <a:sym typeface="Courier New"/>
            </a:endParaRPr>
          </a:p>
          <a:p>
            <a:pPr indent="457200" lvl="0" marL="457200" rtl="0" algn="l">
              <a:lnSpc>
                <a:spcPct val="90000"/>
              </a:lnSpc>
              <a:spcBef>
                <a:spcPts val="0"/>
              </a:spcBef>
              <a:spcAft>
                <a:spcPts val="0"/>
              </a:spcAft>
              <a:buNone/>
            </a:pPr>
            <a:r>
              <a:t/>
            </a:r>
            <a:endParaRPr b="1" sz="1300">
              <a:solidFill>
                <a:schemeClr val="dk1"/>
              </a:solidFill>
              <a:latin typeface="Courier New"/>
              <a:ea typeface="Courier New"/>
              <a:cs typeface="Courier New"/>
              <a:sym typeface="Courier New"/>
            </a:endParaRPr>
          </a:p>
          <a:p>
            <a:pPr indent="457200" lvl="0" marL="457200" rtl="0" algn="l">
              <a:lnSpc>
                <a:spcPct val="90000"/>
              </a:lnSpc>
              <a:spcBef>
                <a:spcPts val="0"/>
              </a:spcBef>
              <a:spcAft>
                <a:spcPts val="0"/>
              </a:spcAft>
              <a:buNone/>
            </a:pPr>
            <a:r>
              <a:t/>
            </a:r>
            <a:endParaRPr b="1" sz="1300">
              <a:solidFill>
                <a:schemeClr val="dk1"/>
              </a:solidFill>
              <a:latin typeface="Courier New"/>
              <a:ea typeface="Courier New"/>
              <a:cs typeface="Courier New"/>
              <a:sym typeface="Courier New"/>
            </a:endParaRPr>
          </a:p>
          <a:p>
            <a:pPr indent="0" lvl="0" marL="457200" rtl="0" algn="l">
              <a:lnSpc>
                <a:spcPct val="90000"/>
              </a:lnSpc>
              <a:spcBef>
                <a:spcPts val="0"/>
              </a:spcBef>
              <a:spcAft>
                <a:spcPts val="0"/>
              </a:spcAft>
              <a:buNone/>
            </a:pPr>
            <a:r>
              <a:rPr b="1" lang="en" sz="1300">
                <a:solidFill>
                  <a:srgbClr val="980000"/>
                </a:solidFill>
                <a:latin typeface="Courier New"/>
                <a:ea typeface="Courier New"/>
                <a:cs typeface="Courier New"/>
                <a:sym typeface="Courier New"/>
              </a:rPr>
              <a:t>Compute/Project node: (software packages here)</a:t>
            </a:r>
            <a:endParaRPr b="1" sz="1300">
              <a:solidFill>
                <a:srgbClr val="980000"/>
              </a:solidFill>
              <a:latin typeface="Courier New"/>
              <a:ea typeface="Courier New"/>
              <a:cs typeface="Courier New"/>
              <a:sym typeface="Courier New"/>
            </a:endParaRPr>
          </a:p>
          <a:p>
            <a:pPr indent="0" lvl="0" marL="457200" rtl="0" algn="l">
              <a:lnSpc>
                <a:spcPct val="90000"/>
              </a:lnSpc>
              <a:spcBef>
                <a:spcPts val="0"/>
              </a:spcBef>
              <a:spcAft>
                <a:spcPts val="0"/>
              </a:spcAft>
              <a:buNone/>
            </a:pPr>
            <a:r>
              <a:t/>
            </a:r>
            <a:endParaRPr b="1" sz="1300">
              <a:solidFill>
                <a:schemeClr val="dk1"/>
              </a:solidFill>
              <a:latin typeface="Courier New"/>
              <a:ea typeface="Courier New"/>
              <a:cs typeface="Courier New"/>
              <a:sym typeface="Courier New"/>
            </a:endParaRPr>
          </a:p>
          <a:p>
            <a:pPr indent="457200" lvl="0" marL="457200" rtl="0" algn="l">
              <a:lnSpc>
                <a:spcPct val="90000"/>
              </a:lnSpc>
              <a:spcBef>
                <a:spcPts val="0"/>
              </a:spcBef>
              <a:spcAft>
                <a:spcPts val="0"/>
              </a:spcAft>
              <a:buNone/>
            </a:pPr>
            <a:r>
              <a:rPr b="1" lang="en" sz="1300">
                <a:solidFill>
                  <a:schemeClr val="dk1"/>
                </a:solidFill>
                <a:latin typeface="Courier New"/>
                <a:ea typeface="Courier New"/>
                <a:cs typeface="Courier New"/>
                <a:sym typeface="Courier New"/>
              </a:rPr>
              <a:t>-bash-4.2$ </a:t>
            </a:r>
            <a:r>
              <a:rPr b="1" lang="en" sz="1300">
                <a:solidFill>
                  <a:srgbClr val="666666"/>
                </a:solidFill>
                <a:latin typeface="Courier New"/>
                <a:ea typeface="Courier New"/>
                <a:cs typeface="Courier New"/>
                <a:sym typeface="Courier New"/>
              </a:rPr>
              <a:t>cd </a:t>
            </a:r>
            <a:r>
              <a:rPr b="1" lang="en" sz="1300">
                <a:solidFill>
                  <a:schemeClr val="dk1"/>
                </a:solidFill>
                <a:latin typeface="Courier New"/>
                <a:ea typeface="Courier New"/>
                <a:cs typeface="Courier New"/>
                <a:sym typeface="Courier New"/>
              </a:rPr>
              <a:t>/home/rcf-proj/sm3/</a:t>
            </a:r>
            <a:r>
              <a:rPr b="1" lang="en" sz="1300">
                <a:solidFill>
                  <a:srgbClr val="666666"/>
                </a:solidFill>
                <a:latin typeface="Courier New"/>
                <a:ea typeface="Courier New"/>
                <a:cs typeface="Courier New"/>
                <a:sym typeface="Courier New"/>
              </a:rPr>
              <a:t>username</a:t>
            </a:r>
            <a:endParaRPr b="1" sz="1300">
              <a:solidFill>
                <a:srgbClr val="666666"/>
              </a:solidFill>
              <a:latin typeface="Courier New"/>
              <a:ea typeface="Courier New"/>
              <a:cs typeface="Courier New"/>
              <a:sym typeface="Courier New"/>
            </a:endParaRPr>
          </a:p>
          <a:p>
            <a:pPr indent="457200" lvl="0" marL="457200" rtl="0" algn="l">
              <a:lnSpc>
                <a:spcPct val="90000"/>
              </a:lnSpc>
              <a:spcBef>
                <a:spcPts val="0"/>
              </a:spcBef>
              <a:spcAft>
                <a:spcPts val="0"/>
              </a:spcAft>
              <a:buNone/>
            </a:pPr>
            <a:r>
              <a:rPr b="1" lang="en" sz="1300">
                <a:solidFill>
                  <a:schemeClr val="dk1"/>
                </a:solidFill>
                <a:latin typeface="Courier New"/>
                <a:ea typeface="Courier New"/>
                <a:cs typeface="Courier New"/>
                <a:sym typeface="Courier New"/>
              </a:rPr>
              <a:t>-bash-4.2$ </a:t>
            </a:r>
            <a:r>
              <a:rPr b="1" lang="en" sz="1300">
                <a:solidFill>
                  <a:srgbClr val="666666"/>
                </a:solidFill>
                <a:latin typeface="Courier New"/>
                <a:ea typeface="Courier New"/>
                <a:cs typeface="Courier New"/>
                <a:sym typeface="Courier New"/>
              </a:rPr>
              <a:t>ls</a:t>
            </a:r>
            <a:endParaRPr b="1" sz="1300">
              <a:solidFill>
                <a:srgbClr val="666666"/>
              </a:solidFill>
              <a:latin typeface="Courier New"/>
              <a:ea typeface="Courier New"/>
              <a:cs typeface="Courier New"/>
              <a:sym typeface="Courier New"/>
            </a:endParaRPr>
          </a:p>
          <a:p>
            <a:pPr indent="0" lvl="0" marL="914400" rtl="0" algn="l">
              <a:lnSpc>
                <a:spcPct val="90000"/>
              </a:lnSpc>
              <a:spcBef>
                <a:spcPts val="0"/>
              </a:spcBef>
              <a:spcAft>
                <a:spcPts val="0"/>
              </a:spcAft>
              <a:buNone/>
            </a:pPr>
            <a:r>
              <a:rPr b="1" lang="en" sz="1300">
                <a:solidFill>
                  <a:srgbClr val="1C4587"/>
                </a:solidFill>
                <a:latin typeface="Courier New"/>
                <a:ea typeface="Courier New"/>
                <a:cs typeface="Courier New"/>
                <a:sym typeface="Courier New"/>
              </a:rPr>
              <a:t>anaconda2 genomics.USC.HPC R_packages</a:t>
            </a:r>
            <a:endParaRPr b="1" sz="1300">
              <a:solidFill>
                <a:srgbClr val="1C4587"/>
              </a:solidFill>
              <a:latin typeface="Courier New"/>
              <a:ea typeface="Courier New"/>
              <a:cs typeface="Courier New"/>
              <a:sym typeface="Courier New"/>
            </a:endParaRPr>
          </a:p>
          <a:p>
            <a:pPr indent="457200" lvl="0" marL="914400" rtl="0" algn="l">
              <a:lnSpc>
                <a:spcPct val="90000"/>
              </a:lnSpc>
              <a:spcBef>
                <a:spcPts val="0"/>
              </a:spcBef>
              <a:spcAft>
                <a:spcPts val="0"/>
              </a:spcAft>
              <a:buNone/>
            </a:pPr>
            <a:r>
              <a:t/>
            </a:r>
            <a:endParaRPr b="1" sz="1300">
              <a:solidFill>
                <a:srgbClr val="666666"/>
              </a:solidFill>
              <a:latin typeface="Courier New"/>
              <a:ea typeface="Courier New"/>
              <a:cs typeface="Courier New"/>
              <a:sym typeface="Courier New"/>
            </a:endParaRPr>
          </a:p>
          <a:p>
            <a:pPr indent="457200" lvl="0" marL="914400" rtl="0" algn="l">
              <a:lnSpc>
                <a:spcPct val="90000"/>
              </a:lnSpc>
              <a:spcBef>
                <a:spcPts val="0"/>
              </a:spcBef>
              <a:spcAft>
                <a:spcPts val="0"/>
              </a:spcAft>
              <a:buNone/>
            </a:pPr>
            <a:r>
              <a:t/>
            </a:r>
            <a:endParaRPr b="1" sz="1300">
              <a:solidFill>
                <a:srgbClr val="666666"/>
              </a:solidFill>
              <a:latin typeface="Courier New"/>
              <a:ea typeface="Courier New"/>
              <a:cs typeface="Courier New"/>
              <a:sym typeface="Courier New"/>
            </a:endParaRPr>
          </a:p>
          <a:p>
            <a:pPr indent="0" lvl="0" marL="457200" rtl="0" algn="l">
              <a:lnSpc>
                <a:spcPct val="90000"/>
              </a:lnSpc>
              <a:spcBef>
                <a:spcPts val="0"/>
              </a:spcBef>
              <a:spcAft>
                <a:spcPts val="0"/>
              </a:spcAft>
              <a:buNone/>
            </a:pPr>
            <a:r>
              <a:rPr b="1" lang="en" sz="1300">
                <a:solidFill>
                  <a:srgbClr val="980000"/>
                </a:solidFill>
                <a:latin typeface="Courier New"/>
                <a:ea typeface="Courier New"/>
                <a:cs typeface="Courier New"/>
                <a:sym typeface="Courier New"/>
              </a:rPr>
              <a:t>Staging node: ( Temporary 6 week storage: 10TB per person)</a:t>
            </a:r>
            <a:endParaRPr b="1" sz="1300">
              <a:solidFill>
                <a:srgbClr val="980000"/>
              </a:solidFill>
              <a:latin typeface="Courier New"/>
              <a:ea typeface="Courier New"/>
              <a:cs typeface="Courier New"/>
              <a:sym typeface="Courier New"/>
            </a:endParaRPr>
          </a:p>
          <a:p>
            <a:pPr indent="0" lvl="0" marL="457200" rtl="0" algn="l">
              <a:lnSpc>
                <a:spcPct val="90000"/>
              </a:lnSpc>
              <a:spcBef>
                <a:spcPts val="0"/>
              </a:spcBef>
              <a:spcAft>
                <a:spcPts val="0"/>
              </a:spcAft>
              <a:buNone/>
            </a:pPr>
            <a:r>
              <a:t/>
            </a:r>
            <a:endParaRPr b="1" sz="1300">
              <a:latin typeface="Courier New"/>
              <a:ea typeface="Courier New"/>
              <a:cs typeface="Courier New"/>
              <a:sym typeface="Courier New"/>
            </a:endParaRPr>
          </a:p>
          <a:p>
            <a:pPr indent="457200" lvl="0" marL="457200" rtl="0" algn="l">
              <a:lnSpc>
                <a:spcPct val="90000"/>
              </a:lnSpc>
              <a:spcBef>
                <a:spcPts val="0"/>
              </a:spcBef>
              <a:spcAft>
                <a:spcPts val="0"/>
              </a:spcAft>
              <a:buNone/>
            </a:pPr>
            <a:r>
              <a:rPr b="1" lang="en" sz="1300">
                <a:solidFill>
                  <a:schemeClr val="dk1"/>
                </a:solidFill>
                <a:latin typeface="Courier New"/>
                <a:ea typeface="Courier New"/>
                <a:cs typeface="Courier New"/>
                <a:sym typeface="Courier New"/>
              </a:rPr>
              <a:t>-bash-4.2$ cd /staging/sm3/</a:t>
            </a:r>
            <a:r>
              <a:rPr b="1" lang="en" sz="1300">
                <a:solidFill>
                  <a:srgbClr val="666666"/>
                </a:solidFill>
                <a:latin typeface="Courier New"/>
                <a:ea typeface="Courier New"/>
                <a:cs typeface="Courier New"/>
                <a:sym typeface="Courier New"/>
              </a:rPr>
              <a:t>username</a:t>
            </a:r>
            <a:endParaRPr b="1" sz="1300">
              <a:solidFill>
                <a:srgbClr val="666666"/>
              </a:solidFill>
              <a:latin typeface="Courier New"/>
              <a:ea typeface="Courier New"/>
              <a:cs typeface="Courier New"/>
              <a:sym typeface="Courier New"/>
            </a:endParaRPr>
          </a:p>
          <a:p>
            <a:pPr indent="457200" lvl="0" marL="457200" rtl="0" algn="l">
              <a:lnSpc>
                <a:spcPct val="90000"/>
              </a:lnSpc>
              <a:spcBef>
                <a:spcPts val="0"/>
              </a:spcBef>
              <a:spcAft>
                <a:spcPts val="0"/>
              </a:spcAft>
              <a:buNone/>
            </a:pPr>
            <a:r>
              <a:rPr b="1" lang="en" sz="1300">
                <a:solidFill>
                  <a:schemeClr val="dk1"/>
                </a:solidFill>
                <a:latin typeface="Courier New"/>
                <a:ea typeface="Courier New"/>
                <a:cs typeface="Courier New"/>
                <a:sym typeface="Courier New"/>
              </a:rPr>
              <a:t>-bash-4.2$ </a:t>
            </a:r>
            <a:r>
              <a:rPr b="1" lang="en" sz="1300">
                <a:solidFill>
                  <a:srgbClr val="666666"/>
                </a:solidFill>
                <a:latin typeface="Courier New"/>
                <a:ea typeface="Courier New"/>
                <a:cs typeface="Courier New"/>
                <a:sym typeface="Courier New"/>
              </a:rPr>
              <a:t>ls</a:t>
            </a:r>
            <a:endParaRPr b="1" sz="1300">
              <a:solidFill>
                <a:srgbClr val="666666"/>
              </a:solidFill>
              <a:latin typeface="Courier New"/>
              <a:ea typeface="Courier New"/>
              <a:cs typeface="Courier New"/>
              <a:sym typeface="Courier New"/>
            </a:endParaRPr>
          </a:p>
          <a:p>
            <a:pPr indent="457200" lvl="0" marL="457200" rtl="0" algn="l">
              <a:lnSpc>
                <a:spcPct val="90000"/>
              </a:lnSpc>
              <a:spcBef>
                <a:spcPts val="0"/>
              </a:spcBef>
              <a:spcAft>
                <a:spcPts val="0"/>
              </a:spcAft>
              <a:buNone/>
            </a:pPr>
            <a:r>
              <a:rPr b="1" lang="en" sz="1300">
                <a:solidFill>
                  <a:srgbClr val="666666"/>
                </a:solidFill>
                <a:latin typeface="Courier New"/>
                <a:ea typeface="Courier New"/>
                <a:cs typeface="Courier New"/>
                <a:sym typeface="Courier New"/>
              </a:rPr>
              <a:t>STAGING_README </a:t>
            </a:r>
            <a:r>
              <a:rPr b="1" lang="en" sz="1300">
                <a:solidFill>
                  <a:srgbClr val="1C4587"/>
                </a:solidFill>
                <a:latin typeface="Courier New"/>
                <a:ea typeface="Courier New"/>
                <a:cs typeface="Courier New"/>
                <a:sym typeface="Courier New"/>
              </a:rPr>
              <a:t>RNA_seq_data</a:t>
            </a:r>
            <a:endParaRPr b="1" sz="1300">
              <a:solidFill>
                <a:srgbClr val="666666"/>
              </a:solidFill>
              <a:latin typeface="Courier New"/>
              <a:ea typeface="Courier New"/>
              <a:cs typeface="Courier New"/>
              <a:sym typeface="Courier New"/>
            </a:endParaRPr>
          </a:p>
          <a:p>
            <a:pPr indent="0" lvl="0" marL="0" rtl="0" algn="l">
              <a:lnSpc>
                <a:spcPct val="90000"/>
              </a:lnSpc>
              <a:spcBef>
                <a:spcPts val="0"/>
              </a:spcBef>
              <a:spcAft>
                <a:spcPts val="0"/>
              </a:spcAft>
              <a:buClr>
                <a:schemeClr val="dk1"/>
              </a:buClr>
              <a:buSzPts val="1100"/>
              <a:buFont typeface="Arial"/>
              <a:buNone/>
            </a:pPr>
            <a:r>
              <a:t/>
            </a:r>
            <a:endParaRPr b="1" sz="1300">
              <a:latin typeface="Courier New"/>
              <a:ea typeface="Courier New"/>
              <a:cs typeface="Courier New"/>
              <a:sym typeface="Courier New"/>
            </a:endParaRPr>
          </a:p>
        </p:txBody>
      </p:sp>
      <p:cxnSp>
        <p:nvCxnSpPr>
          <p:cNvPr id="599" name="Google Shape;599;p70"/>
          <p:cNvCxnSpPr/>
          <p:nvPr/>
        </p:nvCxnSpPr>
        <p:spPr>
          <a:xfrm>
            <a:off x="775043" y="1074303"/>
            <a:ext cx="7593900" cy="0"/>
          </a:xfrm>
          <a:prstGeom prst="straightConnector1">
            <a:avLst/>
          </a:prstGeom>
          <a:noFill/>
          <a:ln cap="flat" cmpd="sng" w="15875">
            <a:solidFill>
              <a:srgbClr val="595959"/>
            </a:solidFill>
            <a:prstDash val="solid"/>
            <a:round/>
            <a:headEnd len="sm" w="sm" type="none"/>
            <a:tailEnd len="sm" w="sm" type="none"/>
          </a:ln>
        </p:spPr>
      </p:cxnSp>
      <p:sp>
        <p:nvSpPr>
          <p:cNvPr id="600" name="Google Shape;600;p70"/>
          <p:cNvSpPr txBox="1"/>
          <p:nvPr>
            <p:ph type="title"/>
          </p:nvPr>
        </p:nvSpPr>
        <p:spPr>
          <a:xfrm>
            <a:off x="1392750" y="196925"/>
            <a:ext cx="6358500" cy="7971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Clr>
                <a:schemeClr val="dk1"/>
              </a:buClr>
              <a:buSzPts val="4400"/>
              <a:buFont typeface="Calibri"/>
              <a:buNone/>
            </a:pPr>
            <a:r>
              <a:rPr lang="en"/>
              <a:t>Navigating Your Account</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4" name="Shape 604"/>
        <p:cNvGrpSpPr/>
        <p:nvPr/>
      </p:nvGrpSpPr>
      <p:grpSpPr>
        <a:xfrm>
          <a:off x="0" y="0"/>
          <a:ext cx="0" cy="0"/>
          <a:chOff x="0" y="0"/>
          <a:chExt cx="0" cy="0"/>
        </a:xfrm>
      </p:grpSpPr>
      <p:cxnSp>
        <p:nvCxnSpPr>
          <p:cNvPr id="605" name="Google Shape;605;p71"/>
          <p:cNvCxnSpPr/>
          <p:nvPr/>
        </p:nvCxnSpPr>
        <p:spPr>
          <a:xfrm>
            <a:off x="775043" y="963986"/>
            <a:ext cx="7593900" cy="0"/>
          </a:xfrm>
          <a:prstGeom prst="straightConnector1">
            <a:avLst/>
          </a:prstGeom>
          <a:noFill/>
          <a:ln cap="flat" cmpd="sng" w="15875">
            <a:solidFill>
              <a:srgbClr val="595959"/>
            </a:solidFill>
            <a:prstDash val="solid"/>
            <a:round/>
            <a:headEnd len="sm" w="sm" type="none"/>
            <a:tailEnd len="sm" w="sm" type="none"/>
          </a:ln>
        </p:spPr>
      </p:cxnSp>
      <p:sp>
        <p:nvSpPr>
          <p:cNvPr id="606" name="Google Shape;606;p71"/>
          <p:cNvSpPr txBox="1"/>
          <p:nvPr>
            <p:ph type="title"/>
          </p:nvPr>
        </p:nvSpPr>
        <p:spPr>
          <a:xfrm>
            <a:off x="567775" y="52534"/>
            <a:ext cx="8212800" cy="7971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Clr>
                <a:schemeClr val="dk1"/>
              </a:buClr>
              <a:buSzPts val="4400"/>
              <a:buFont typeface="Calibri"/>
              <a:buNone/>
            </a:pPr>
            <a:r>
              <a:rPr lang="en"/>
              <a:t>Transfer Files To/From The Cluster</a:t>
            </a:r>
            <a:endParaRPr/>
          </a:p>
        </p:txBody>
      </p:sp>
      <p:sp>
        <p:nvSpPr>
          <p:cNvPr id="607" name="Google Shape;607;p71"/>
          <p:cNvSpPr txBox="1"/>
          <p:nvPr/>
        </p:nvSpPr>
        <p:spPr>
          <a:xfrm>
            <a:off x="832675" y="963975"/>
            <a:ext cx="7683000" cy="41796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b="1" lang="en" sz="1300">
                <a:solidFill>
                  <a:srgbClr val="980000"/>
                </a:solidFill>
                <a:latin typeface="Courier New"/>
                <a:ea typeface="Courier New"/>
                <a:cs typeface="Courier New"/>
                <a:sym typeface="Courier New"/>
              </a:rPr>
              <a:t>Use the transfer node for transferring large files to or from the cluster: hpc-transfer.usc.edu</a:t>
            </a:r>
            <a:endParaRPr b="1" sz="1300">
              <a:solidFill>
                <a:srgbClr val="980000"/>
              </a:solidFill>
              <a:latin typeface="Courier New"/>
              <a:ea typeface="Courier New"/>
              <a:cs typeface="Courier New"/>
              <a:sym typeface="Courier New"/>
            </a:endParaRPr>
          </a:p>
          <a:p>
            <a:pPr indent="0" lvl="0" marL="457200" rtl="0" algn="l">
              <a:lnSpc>
                <a:spcPct val="90000"/>
              </a:lnSpc>
              <a:spcBef>
                <a:spcPts val="0"/>
              </a:spcBef>
              <a:spcAft>
                <a:spcPts val="0"/>
              </a:spcAft>
              <a:buNone/>
            </a:pPr>
            <a:r>
              <a:t/>
            </a:r>
            <a:endParaRPr b="1" sz="1300">
              <a:solidFill>
                <a:srgbClr val="980000"/>
              </a:solidFill>
              <a:latin typeface="Courier New"/>
              <a:ea typeface="Courier New"/>
              <a:cs typeface="Courier New"/>
              <a:sym typeface="Courier New"/>
            </a:endParaRPr>
          </a:p>
          <a:p>
            <a:pPr indent="0" lvl="0" marL="457200" rtl="0" algn="ctr">
              <a:lnSpc>
                <a:spcPct val="90000"/>
              </a:lnSpc>
              <a:spcBef>
                <a:spcPts val="0"/>
              </a:spcBef>
              <a:spcAft>
                <a:spcPts val="0"/>
              </a:spcAft>
              <a:buNone/>
            </a:pPr>
            <a:r>
              <a:rPr b="1" lang="en" sz="1700">
                <a:solidFill>
                  <a:srgbClr val="37474F"/>
                </a:solidFill>
                <a:latin typeface="Roboto Mono"/>
                <a:ea typeface="Roboto Mono"/>
                <a:cs typeface="Roboto Mono"/>
                <a:sym typeface="Roboto Mono"/>
              </a:rPr>
              <a:t>scp [from] [to]</a:t>
            </a:r>
            <a:endParaRPr b="1" sz="1300">
              <a:solidFill>
                <a:srgbClr val="980000"/>
              </a:solidFill>
              <a:latin typeface="Courier New"/>
              <a:ea typeface="Courier New"/>
              <a:cs typeface="Courier New"/>
              <a:sym typeface="Courier New"/>
            </a:endParaRPr>
          </a:p>
          <a:p>
            <a:pPr indent="0" lvl="0" marL="457200" rtl="0" algn="l">
              <a:lnSpc>
                <a:spcPct val="90000"/>
              </a:lnSpc>
              <a:spcBef>
                <a:spcPts val="0"/>
              </a:spcBef>
              <a:spcAft>
                <a:spcPts val="0"/>
              </a:spcAft>
              <a:buNone/>
            </a:pPr>
            <a:r>
              <a:t/>
            </a:r>
            <a:endParaRPr b="1" sz="1300">
              <a:solidFill>
                <a:srgbClr val="980000"/>
              </a:solidFill>
              <a:latin typeface="Courier New"/>
              <a:ea typeface="Courier New"/>
              <a:cs typeface="Courier New"/>
              <a:sym typeface="Courier New"/>
            </a:endParaRPr>
          </a:p>
          <a:p>
            <a:pPr indent="0" lvl="0" marL="457200" rtl="0" algn="l">
              <a:lnSpc>
                <a:spcPct val="90000"/>
              </a:lnSpc>
              <a:spcBef>
                <a:spcPts val="0"/>
              </a:spcBef>
              <a:spcAft>
                <a:spcPts val="0"/>
              </a:spcAft>
              <a:buClr>
                <a:schemeClr val="dk1"/>
              </a:buClr>
              <a:buSzPts val="1100"/>
              <a:buFont typeface="Arial"/>
              <a:buNone/>
            </a:pPr>
            <a:r>
              <a:rPr b="1" lang="en" sz="1300">
                <a:solidFill>
                  <a:srgbClr val="980000"/>
                </a:solidFill>
                <a:latin typeface="Courier New"/>
                <a:ea typeface="Courier New"/>
                <a:cs typeface="Courier New"/>
                <a:sym typeface="Courier New"/>
              </a:rPr>
              <a:t>Local to cluster: </a:t>
            </a:r>
            <a:endParaRPr b="1" sz="1300">
              <a:solidFill>
                <a:srgbClr val="980000"/>
              </a:solidFill>
              <a:latin typeface="Courier New"/>
              <a:ea typeface="Courier New"/>
              <a:cs typeface="Courier New"/>
              <a:sym typeface="Courier New"/>
            </a:endParaRPr>
          </a:p>
          <a:p>
            <a:pPr indent="0" lvl="0" marL="457200" rtl="0" algn="l">
              <a:lnSpc>
                <a:spcPct val="90000"/>
              </a:lnSpc>
              <a:spcBef>
                <a:spcPts val="0"/>
              </a:spcBef>
              <a:spcAft>
                <a:spcPts val="0"/>
              </a:spcAft>
              <a:buClr>
                <a:schemeClr val="dk1"/>
              </a:buClr>
              <a:buSzPts val="1100"/>
              <a:buFont typeface="Arial"/>
              <a:buNone/>
            </a:pPr>
            <a:r>
              <a:t/>
            </a:r>
            <a:endParaRPr b="1" sz="1300">
              <a:solidFill>
                <a:schemeClr val="dk1"/>
              </a:solidFill>
              <a:latin typeface="Courier New"/>
              <a:ea typeface="Courier New"/>
              <a:cs typeface="Courier New"/>
              <a:sym typeface="Courier New"/>
            </a:endParaRPr>
          </a:p>
          <a:p>
            <a:pPr indent="0" lvl="0" marL="0" rtl="0" algn="l">
              <a:lnSpc>
                <a:spcPct val="90000"/>
              </a:lnSpc>
              <a:spcBef>
                <a:spcPts val="0"/>
              </a:spcBef>
              <a:spcAft>
                <a:spcPts val="0"/>
              </a:spcAft>
              <a:buNone/>
            </a:pPr>
            <a:r>
              <a:rPr b="1" lang="en" sz="1300">
                <a:solidFill>
                  <a:schemeClr val="dk1"/>
                </a:solidFill>
                <a:latin typeface="Courier New"/>
                <a:ea typeface="Courier New"/>
                <a:cs typeface="Courier New"/>
                <a:sym typeface="Courier New"/>
              </a:rPr>
              <a:t>~:&gt; scp </a:t>
            </a:r>
            <a:r>
              <a:rPr b="1" lang="en" sz="1300">
                <a:solidFill>
                  <a:srgbClr val="666666"/>
                </a:solidFill>
                <a:latin typeface="Courier New"/>
                <a:ea typeface="Courier New"/>
                <a:cs typeface="Courier New"/>
                <a:sym typeface="Courier New"/>
              </a:rPr>
              <a:t>filename</a:t>
            </a:r>
            <a:r>
              <a:rPr b="1" lang="en" sz="1300">
                <a:solidFill>
                  <a:schemeClr val="dk1"/>
                </a:solidFill>
                <a:latin typeface="Courier New"/>
                <a:ea typeface="Courier New"/>
                <a:cs typeface="Courier New"/>
                <a:sym typeface="Courier New"/>
              </a:rPr>
              <a:t> </a:t>
            </a:r>
            <a:r>
              <a:rPr b="1" lang="en" sz="1300" u="sng">
                <a:solidFill>
                  <a:schemeClr val="hlink"/>
                </a:solidFill>
                <a:latin typeface="Courier New"/>
                <a:ea typeface="Courier New"/>
                <a:cs typeface="Courier New"/>
                <a:sym typeface="Courier New"/>
                <a:hlinkClick r:id="rId3"/>
              </a:rPr>
              <a:t>username@hpc-transfer.usc.edu</a:t>
            </a:r>
            <a:r>
              <a:rPr b="1" lang="en" sz="1300">
                <a:solidFill>
                  <a:schemeClr val="dk1"/>
                </a:solidFill>
                <a:latin typeface="Courier New"/>
                <a:ea typeface="Courier New"/>
                <a:cs typeface="Courier New"/>
                <a:sym typeface="Courier New"/>
              </a:rPr>
              <a:t>:/home/rcf-15/</a:t>
            </a:r>
            <a:r>
              <a:rPr b="1" lang="en" sz="1300">
                <a:solidFill>
                  <a:srgbClr val="666666"/>
                </a:solidFill>
                <a:latin typeface="Courier New"/>
                <a:ea typeface="Courier New"/>
                <a:cs typeface="Courier New"/>
                <a:sym typeface="Courier New"/>
              </a:rPr>
              <a:t>username/path</a:t>
            </a:r>
            <a:endParaRPr b="1" sz="1300">
              <a:solidFill>
                <a:srgbClr val="666666"/>
              </a:solidFill>
              <a:latin typeface="Courier New"/>
              <a:ea typeface="Courier New"/>
              <a:cs typeface="Courier New"/>
              <a:sym typeface="Courier New"/>
            </a:endParaRPr>
          </a:p>
          <a:p>
            <a:pPr indent="0" lvl="0" marL="0" rtl="0" algn="l">
              <a:lnSpc>
                <a:spcPct val="90000"/>
              </a:lnSpc>
              <a:spcBef>
                <a:spcPts val="0"/>
              </a:spcBef>
              <a:spcAft>
                <a:spcPts val="0"/>
              </a:spcAft>
              <a:buNone/>
            </a:pPr>
            <a:r>
              <a:t/>
            </a:r>
            <a:endParaRPr b="1" sz="1300">
              <a:solidFill>
                <a:srgbClr val="666666"/>
              </a:solidFill>
              <a:latin typeface="Courier New"/>
              <a:ea typeface="Courier New"/>
              <a:cs typeface="Courier New"/>
              <a:sym typeface="Courier New"/>
            </a:endParaRPr>
          </a:p>
          <a:p>
            <a:pPr indent="0" lvl="0" marL="0" rtl="0" algn="l">
              <a:lnSpc>
                <a:spcPct val="90000"/>
              </a:lnSpc>
              <a:spcBef>
                <a:spcPts val="0"/>
              </a:spcBef>
              <a:spcAft>
                <a:spcPts val="0"/>
              </a:spcAft>
              <a:buNone/>
            </a:pPr>
            <a:r>
              <a:t/>
            </a:r>
            <a:endParaRPr b="1" sz="1300">
              <a:solidFill>
                <a:srgbClr val="666666"/>
              </a:solidFill>
              <a:latin typeface="Courier New"/>
              <a:ea typeface="Courier New"/>
              <a:cs typeface="Courier New"/>
              <a:sym typeface="Courier New"/>
            </a:endParaRPr>
          </a:p>
          <a:p>
            <a:pPr indent="0" lvl="0" marL="457200" rtl="0" algn="l">
              <a:lnSpc>
                <a:spcPct val="90000"/>
              </a:lnSpc>
              <a:spcBef>
                <a:spcPts val="0"/>
              </a:spcBef>
              <a:spcAft>
                <a:spcPts val="0"/>
              </a:spcAft>
              <a:buNone/>
            </a:pPr>
            <a:r>
              <a:rPr b="1" lang="en" sz="1300">
                <a:solidFill>
                  <a:srgbClr val="980000"/>
                </a:solidFill>
                <a:latin typeface="Courier New"/>
                <a:ea typeface="Courier New"/>
                <a:cs typeface="Courier New"/>
                <a:sym typeface="Courier New"/>
              </a:rPr>
              <a:t>Cluster to local: </a:t>
            </a:r>
            <a:endParaRPr b="1" sz="1300">
              <a:solidFill>
                <a:srgbClr val="980000"/>
              </a:solidFill>
              <a:latin typeface="Courier New"/>
              <a:ea typeface="Courier New"/>
              <a:cs typeface="Courier New"/>
              <a:sym typeface="Courier New"/>
            </a:endParaRPr>
          </a:p>
          <a:p>
            <a:pPr indent="0" lvl="0" marL="457200" rtl="0" algn="l">
              <a:lnSpc>
                <a:spcPct val="90000"/>
              </a:lnSpc>
              <a:spcBef>
                <a:spcPts val="0"/>
              </a:spcBef>
              <a:spcAft>
                <a:spcPts val="0"/>
              </a:spcAft>
              <a:buNone/>
            </a:pPr>
            <a:r>
              <a:t/>
            </a:r>
            <a:endParaRPr b="1" sz="1300">
              <a:solidFill>
                <a:srgbClr val="980000"/>
              </a:solidFill>
              <a:latin typeface="Courier New"/>
              <a:ea typeface="Courier New"/>
              <a:cs typeface="Courier New"/>
              <a:sym typeface="Courier New"/>
            </a:endParaRPr>
          </a:p>
          <a:p>
            <a:pPr indent="0" lvl="0" marL="0" rtl="0" algn="l">
              <a:lnSpc>
                <a:spcPct val="90000"/>
              </a:lnSpc>
              <a:spcBef>
                <a:spcPts val="0"/>
              </a:spcBef>
              <a:spcAft>
                <a:spcPts val="0"/>
              </a:spcAft>
              <a:buNone/>
            </a:pPr>
            <a:r>
              <a:rPr b="1" lang="en" sz="1300">
                <a:solidFill>
                  <a:schemeClr val="dk1"/>
                </a:solidFill>
                <a:latin typeface="Courier New"/>
                <a:ea typeface="Courier New"/>
                <a:cs typeface="Courier New"/>
                <a:sym typeface="Courier New"/>
              </a:rPr>
              <a:t>~:&gt; scp </a:t>
            </a:r>
            <a:r>
              <a:rPr b="1" lang="en" sz="1300" u="sng">
                <a:solidFill>
                  <a:schemeClr val="hlink"/>
                </a:solidFill>
                <a:latin typeface="Courier New"/>
                <a:ea typeface="Courier New"/>
                <a:cs typeface="Courier New"/>
                <a:sym typeface="Courier New"/>
                <a:hlinkClick r:id="rId4"/>
              </a:rPr>
              <a:t>username@hpc-transfer.usc.edu</a:t>
            </a:r>
            <a:r>
              <a:rPr b="1" lang="en" sz="1300">
                <a:solidFill>
                  <a:schemeClr val="dk1"/>
                </a:solidFill>
                <a:latin typeface="Courier New"/>
                <a:ea typeface="Courier New"/>
                <a:cs typeface="Courier New"/>
                <a:sym typeface="Courier New"/>
              </a:rPr>
              <a:t>:/home/rcf-15/</a:t>
            </a:r>
            <a:r>
              <a:rPr b="1" lang="en" sz="1300">
                <a:solidFill>
                  <a:srgbClr val="666666"/>
                </a:solidFill>
                <a:latin typeface="Courier New"/>
                <a:ea typeface="Courier New"/>
                <a:cs typeface="Courier New"/>
                <a:sym typeface="Courier New"/>
              </a:rPr>
              <a:t>username/filename </a:t>
            </a:r>
            <a:r>
              <a:rPr b="1" lang="en" sz="1300">
                <a:latin typeface="Courier New"/>
                <a:ea typeface="Courier New"/>
                <a:cs typeface="Courier New"/>
                <a:sym typeface="Courier New"/>
              </a:rPr>
              <a:t>.</a:t>
            </a:r>
            <a:endParaRPr b="1" sz="1300">
              <a:latin typeface="Courier New"/>
              <a:ea typeface="Courier New"/>
              <a:cs typeface="Courier New"/>
              <a:sym typeface="Courier New"/>
            </a:endParaRPr>
          </a:p>
          <a:p>
            <a:pPr indent="0" lvl="0" marL="0" rtl="0" algn="l">
              <a:lnSpc>
                <a:spcPct val="90000"/>
              </a:lnSpc>
              <a:spcBef>
                <a:spcPts val="0"/>
              </a:spcBef>
              <a:spcAft>
                <a:spcPts val="0"/>
              </a:spcAft>
              <a:buNone/>
            </a:pPr>
            <a:r>
              <a:t/>
            </a:r>
            <a:endParaRPr b="1" sz="1300">
              <a:latin typeface="Courier New"/>
              <a:ea typeface="Courier New"/>
              <a:cs typeface="Courier New"/>
              <a:sym typeface="Courier New"/>
            </a:endParaRPr>
          </a:p>
          <a:p>
            <a:pPr indent="0" lvl="0" marL="0" rtl="0" algn="l">
              <a:lnSpc>
                <a:spcPct val="90000"/>
              </a:lnSpc>
              <a:spcBef>
                <a:spcPts val="0"/>
              </a:spcBef>
              <a:spcAft>
                <a:spcPts val="0"/>
              </a:spcAft>
              <a:buNone/>
            </a:pPr>
            <a:r>
              <a:rPr b="1" lang="en" sz="1300">
                <a:latin typeface="Courier New"/>
                <a:ea typeface="Courier New"/>
                <a:cs typeface="Courier New"/>
                <a:sym typeface="Courier New"/>
              </a:rPr>
              <a:t>	</a:t>
            </a:r>
            <a:endParaRPr b="1" sz="1300">
              <a:latin typeface="Courier New"/>
              <a:ea typeface="Courier New"/>
              <a:cs typeface="Courier New"/>
              <a:sym typeface="Courier New"/>
            </a:endParaRPr>
          </a:p>
          <a:p>
            <a:pPr indent="0" lvl="0" marL="0" rtl="0" algn="l">
              <a:lnSpc>
                <a:spcPct val="90000"/>
              </a:lnSpc>
              <a:spcBef>
                <a:spcPts val="0"/>
              </a:spcBef>
              <a:spcAft>
                <a:spcPts val="0"/>
              </a:spcAft>
              <a:buNone/>
            </a:pPr>
            <a:r>
              <a:rPr b="1" lang="en" sz="1300">
                <a:latin typeface="Courier New"/>
                <a:ea typeface="Courier New"/>
                <a:cs typeface="Courier New"/>
                <a:sym typeface="Courier New"/>
              </a:rPr>
              <a:t>Note:</a:t>
            </a:r>
            <a:endParaRPr b="1" sz="1300">
              <a:latin typeface="Courier New"/>
              <a:ea typeface="Courier New"/>
              <a:cs typeface="Courier New"/>
              <a:sym typeface="Courier New"/>
            </a:endParaRPr>
          </a:p>
          <a:p>
            <a:pPr indent="-311150" lvl="0" marL="457200" rtl="0" algn="l">
              <a:lnSpc>
                <a:spcPct val="90000"/>
              </a:lnSpc>
              <a:spcBef>
                <a:spcPts val="0"/>
              </a:spcBef>
              <a:spcAft>
                <a:spcPts val="0"/>
              </a:spcAft>
              <a:buSzPts val="1300"/>
              <a:buFont typeface="Courier New"/>
              <a:buAutoNum type="arabicParenR"/>
            </a:pPr>
            <a:r>
              <a:rPr b="1" lang="en" sz="1300">
                <a:highlight>
                  <a:srgbClr val="999999"/>
                </a:highlight>
                <a:latin typeface="Courier New"/>
                <a:ea typeface="Courier New"/>
                <a:cs typeface="Courier New"/>
                <a:sym typeface="Courier New"/>
              </a:rPr>
              <a:t> . </a:t>
            </a:r>
            <a:r>
              <a:rPr b="1" lang="en" sz="1300">
                <a:latin typeface="Courier New"/>
                <a:ea typeface="Courier New"/>
                <a:cs typeface="Courier New"/>
                <a:sym typeface="Courier New"/>
              </a:rPr>
              <a:t> represents the current working directory on your local machine</a:t>
            </a:r>
            <a:endParaRPr b="1" sz="1300">
              <a:latin typeface="Courier New"/>
              <a:ea typeface="Courier New"/>
              <a:cs typeface="Courier New"/>
              <a:sym typeface="Courier New"/>
            </a:endParaRPr>
          </a:p>
          <a:p>
            <a:pPr indent="-311150" lvl="0" marL="457200" rtl="0" algn="l">
              <a:lnSpc>
                <a:spcPct val="90000"/>
              </a:lnSpc>
              <a:spcBef>
                <a:spcPts val="0"/>
              </a:spcBef>
              <a:spcAft>
                <a:spcPts val="0"/>
              </a:spcAft>
              <a:buSzPts val="1300"/>
              <a:buFont typeface="Courier New"/>
              <a:buAutoNum type="arabicParenR"/>
            </a:pPr>
            <a:r>
              <a:rPr b="1" lang="en" sz="1300">
                <a:latin typeface="Courier New"/>
                <a:ea typeface="Courier New"/>
                <a:cs typeface="Courier New"/>
                <a:sym typeface="Courier New"/>
              </a:rPr>
              <a:t>To move a folder, first compress into a zip-file. Then unzip once transferred. </a:t>
            </a:r>
            <a:endParaRPr b="1" sz="1300">
              <a:latin typeface="Courier New"/>
              <a:ea typeface="Courier New"/>
              <a:cs typeface="Courier New"/>
              <a:sym typeface="Courier New"/>
            </a:endParaRPr>
          </a:p>
          <a:p>
            <a:pPr indent="0" lvl="0" marL="0" rtl="0" algn="l">
              <a:lnSpc>
                <a:spcPct val="90000"/>
              </a:lnSpc>
              <a:spcBef>
                <a:spcPts val="0"/>
              </a:spcBef>
              <a:spcAft>
                <a:spcPts val="0"/>
              </a:spcAft>
              <a:buNone/>
            </a:pPr>
            <a:r>
              <a:rPr b="1" lang="en" sz="1300">
                <a:latin typeface="Courier New"/>
                <a:ea typeface="Courier New"/>
                <a:cs typeface="Courier New"/>
                <a:sym typeface="Courier New"/>
              </a:rPr>
              <a:t>			zip -r </a:t>
            </a:r>
            <a:r>
              <a:rPr b="1" lang="en" sz="1300">
                <a:solidFill>
                  <a:srgbClr val="666666"/>
                </a:solidFill>
                <a:latin typeface="Courier New"/>
                <a:ea typeface="Courier New"/>
                <a:cs typeface="Courier New"/>
                <a:sym typeface="Courier New"/>
              </a:rPr>
              <a:t>foldername</a:t>
            </a:r>
            <a:r>
              <a:rPr b="1" lang="en" sz="1300">
                <a:latin typeface="Courier New"/>
                <a:ea typeface="Courier New"/>
                <a:cs typeface="Courier New"/>
                <a:sym typeface="Courier New"/>
              </a:rPr>
              <a:t>.zip </a:t>
            </a:r>
            <a:r>
              <a:rPr b="1" lang="en" sz="1300">
                <a:solidFill>
                  <a:srgbClr val="666666"/>
                </a:solidFill>
                <a:latin typeface="Courier New"/>
                <a:ea typeface="Courier New"/>
                <a:cs typeface="Courier New"/>
                <a:sym typeface="Courier New"/>
              </a:rPr>
              <a:t>foldername</a:t>
            </a:r>
            <a:endParaRPr b="1" sz="1300">
              <a:solidFill>
                <a:srgbClr val="666666"/>
              </a:solidFill>
              <a:latin typeface="Courier New"/>
              <a:ea typeface="Courier New"/>
              <a:cs typeface="Courier New"/>
              <a:sym typeface="Courier New"/>
            </a:endParaRPr>
          </a:p>
          <a:p>
            <a:pPr indent="0" lvl="0" marL="0" rtl="0" algn="l">
              <a:lnSpc>
                <a:spcPct val="90000"/>
              </a:lnSpc>
              <a:spcBef>
                <a:spcPts val="0"/>
              </a:spcBef>
              <a:spcAft>
                <a:spcPts val="0"/>
              </a:spcAft>
              <a:buNone/>
            </a:pPr>
            <a:r>
              <a:rPr b="1" lang="en" sz="1300">
                <a:latin typeface="Courier New"/>
                <a:ea typeface="Courier New"/>
                <a:cs typeface="Courier New"/>
                <a:sym typeface="Courier New"/>
              </a:rPr>
              <a:t>		</a:t>
            </a:r>
            <a:endParaRPr b="1" sz="1300">
              <a:latin typeface="Courier New"/>
              <a:ea typeface="Courier New"/>
              <a:cs typeface="Courier New"/>
              <a:sym typeface="Courier New"/>
            </a:endParaRPr>
          </a:p>
          <a:p>
            <a:pPr indent="0" lvl="0" marL="0" rtl="0" algn="l">
              <a:lnSpc>
                <a:spcPct val="90000"/>
              </a:lnSpc>
              <a:spcBef>
                <a:spcPts val="0"/>
              </a:spcBef>
              <a:spcAft>
                <a:spcPts val="0"/>
              </a:spcAft>
              <a:buNone/>
            </a:pPr>
            <a:r>
              <a:t/>
            </a:r>
            <a:endParaRPr b="1" sz="1300">
              <a:latin typeface="Courier New"/>
              <a:ea typeface="Courier New"/>
              <a:cs typeface="Courier New"/>
              <a:sym typeface="Courier New"/>
            </a:endParaRPr>
          </a:p>
          <a:p>
            <a:pPr indent="0" lvl="0" marL="0" rtl="0" algn="l">
              <a:lnSpc>
                <a:spcPct val="90000"/>
              </a:lnSpc>
              <a:spcBef>
                <a:spcPts val="0"/>
              </a:spcBef>
              <a:spcAft>
                <a:spcPts val="0"/>
              </a:spcAft>
              <a:buNone/>
            </a:pPr>
            <a:r>
              <a:t/>
            </a:r>
            <a:endParaRPr b="1" sz="1300">
              <a:solidFill>
                <a:srgbClr val="666666"/>
              </a:solidFill>
              <a:latin typeface="Courier New"/>
              <a:ea typeface="Courier New"/>
              <a:cs typeface="Courier New"/>
              <a:sym typeface="Courier New"/>
            </a:endParaRPr>
          </a:p>
          <a:p>
            <a:pPr indent="0" lvl="0" marL="0" rtl="0" algn="l">
              <a:lnSpc>
                <a:spcPct val="90000"/>
              </a:lnSpc>
              <a:spcBef>
                <a:spcPts val="0"/>
              </a:spcBef>
              <a:spcAft>
                <a:spcPts val="0"/>
              </a:spcAft>
              <a:buNone/>
            </a:pPr>
            <a:r>
              <a:t/>
            </a:r>
            <a:endParaRPr b="1" sz="1300">
              <a:solidFill>
                <a:srgbClr val="666666"/>
              </a:solidFill>
              <a:latin typeface="Courier New"/>
              <a:ea typeface="Courier New"/>
              <a:cs typeface="Courier New"/>
              <a:sym typeface="Courier New"/>
            </a:endParaRPr>
          </a:p>
          <a:p>
            <a:pPr indent="0" lvl="0" marL="0" rtl="0" algn="l">
              <a:lnSpc>
                <a:spcPct val="90000"/>
              </a:lnSpc>
              <a:spcBef>
                <a:spcPts val="0"/>
              </a:spcBef>
              <a:spcAft>
                <a:spcPts val="0"/>
              </a:spcAft>
              <a:buClr>
                <a:schemeClr val="dk1"/>
              </a:buClr>
              <a:buSzPts val="1100"/>
              <a:buFont typeface="Arial"/>
              <a:buNone/>
            </a:pPr>
            <a:r>
              <a:t/>
            </a:r>
            <a:endParaRPr b="1" sz="1300">
              <a:solidFill>
                <a:srgbClr val="666666"/>
              </a:solidFill>
              <a:latin typeface="Courier New"/>
              <a:ea typeface="Courier New"/>
              <a:cs typeface="Courier New"/>
              <a:sym typeface="Courier New"/>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1" name="Shape 611"/>
        <p:cNvGrpSpPr/>
        <p:nvPr/>
      </p:nvGrpSpPr>
      <p:grpSpPr>
        <a:xfrm>
          <a:off x="0" y="0"/>
          <a:ext cx="0" cy="0"/>
          <a:chOff x="0" y="0"/>
          <a:chExt cx="0" cy="0"/>
        </a:xfrm>
      </p:grpSpPr>
      <p:sp>
        <p:nvSpPr>
          <p:cNvPr id="612" name="Google Shape;612;p72"/>
          <p:cNvSpPr txBox="1"/>
          <p:nvPr/>
        </p:nvSpPr>
        <p:spPr>
          <a:xfrm>
            <a:off x="832675" y="963975"/>
            <a:ext cx="7683000" cy="4827600"/>
          </a:xfrm>
          <a:prstGeom prst="rect">
            <a:avLst/>
          </a:prstGeom>
          <a:noFill/>
          <a:ln>
            <a:noFill/>
          </a:ln>
        </p:spPr>
        <p:txBody>
          <a:bodyPr anchorCtr="0" anchor="t" bIns="91425" lIns="91425" spcFirstLastPara="1" rIns="91425" wrap="square" tIns="91425">
            <a:noAutofit/>
          </a:bodyPr>
          <a:lstStyle/>
          <a:p>
            <a:pPr indent="0" lvl="0" marL="457200" rtl="0" algn="l">
              <a:lnSpc>
                <a:spcPct val="90000"/>
              </a:lnSpc>
              <a:spcBef>
                <a:spcPts val="0"/>
              </a:spcBef>
              <a:spcAft>
                <a:spcPts val="0"/>
              </a:spcAft>
              <a:buNone/>
            </a:pPr>
            <a:r>
              <a:rPr b="1" lang="en" sz="1600">
                <a:solidFill>
                  <a:srgbClr val="980000"/>
                </a:solidFill>
                <a:latin typeface="Courier New"/>
                <a:ea typeface="Courier New"/>
                <a:cs typeface="Courier New"/>
                <a:sym typeface="Courier New"/>
              </a:rPr>
              <a:t>The USC HPC comes preinstalled with many commonly used software packages.</a:t>
            </a:r>
            <a:endParaRPr b="1" sz="1600">
              <a:solidFill>
                <a:srgbClr val="980000"/>
              </a:solidFill>
              <a:latin typeface="Courier New"/>
              <a:ea typeface="Courier New"/>
              <a:cs typeface="Courier New"/>
              <a:sym typeface="Courier New"/>
            </a:endParaRPr>
          </a:p>
          <a:p>
            <a:pPr indent="0" lvl="0" marL="457200" rtl="0" algn="l">
              <a:lnSpc>
                <a:spcPct val="90000"/>
              </a:lnSpc>
              <a:spcBef>
                <a:spcPts val="0"/>
              </a:spcBef>
              <a:spcAft>
                <a:spcPts val="0"/>
              </a:spcAft>
              <a:buNone/>
            </a:pPr>
            <a:r>
              <a:t/>
            </a:r>
            <a:endParaRPr b="1" sz="1600">
              <a:solidFill>
                <a:srgbClr val="980000"/>
              </a:solidFill>
              <a:latin typeface="Courier New"/>
              <a:ea typeface="Courier New"/>
              <a:cs typeface="Courier New"/>
              <a:sym typeface="Courier New"/>
            </a:endParaRPr>
          </a:p>
          <a:p>
            <a:pPr indent="-330200" lvl="0" marL="457200" rtl="0" algn="l">
              <a:lnSpc>
                <a:spcPct val="90000"/>
              </a:lnSpc>
              <a:spcBef>
                <a:spcPts val="0"/>
              </a:spcBef>
              <a:spcAft>
                <a:spcPts val="0"/>
              </a:spcAft>
              <a:buClr>
                <a:srgbClr val="980000"/>
              </a:buClr>
              <a:buSzPts val="1600"/>
              <a:buFont typeface="Courier New"/>
              <a:buAutoNum type="arabicParenR"/>
            </a:pPr>
            <a:r>
              <a:rPr b="1" lang="en" sz="1600">
                <a:solidFill>
                  <a:srgbClr val="980000"/>
                </a:solidFill>
                <a:latin typeface="Courier New"/>
                <a:ea typeface="Courier New"/>
                <a:cs typeface="Courier New"/>
                <a:sym typeface="Courier New"/>
              </a:rPr>
              <a:t>Navigate to available packages directory and list them.</a:t>
            </a:r>
            <a:endParaRPr b="1" sz="1600">
              <a:solidFill>
                <a:srgbClr val="980000"/>
              </a:solidFill>
              <a:latin typeface="Courier New"/>
              <a:ea typeface="Courier New"/>
              <a:cs typeface="Courier New"/>
              <a:sym typeface="Courier New"/>
            </a:endParaRPr>
          </a:p>
          <a:p>
            <a:pPr indent="457200" lvl="0" marL="457200" rtl="0" algn="l">
              <a:lnSpc>
                <a:spcPct val="90000"/>
              </a:lnSpc>
              <a:spcBef>
                <a:spcPts val="0"/>
              </a:spcBef>
              <a:spcAft>
                <a:spcPts val="0"/>
              </a:spcAft>
              <a:buNone/>
            </a:pPr>
            <a:r>
              <a:rPr b="1" lang="en" sz="1600">
                <a:solidFill>
                  <a:schemeClr val="dk1"/>
                </a:solidFill>
                <a:latin typeface="Courier New"/>
                <a:ea typeface="Courier New"/>
                <a:cs typeface="Courier New"/>
                <a:sym typeface="Courier New"/>
              </a:rPr>
              <a:t>~:&gt; cd /usr/usc</a:t>
            </a:r>
            <a:endParaRPr b="1" sz="1600">
              <a:solidFill>
                <a:schemeClr val="dk1"/>
              </a:solidFill>
              <a:latin typeface="Courier New"/>
              <a:ea typeface="Courier New"/>
              <a:cs typeface="Courier New"/>
              <a:sym typeface="Courier New"/>
            </a:endParaRPr>
          </a:p>
          <a:p>
            <a:pPr indent="457200" lvl="0" marL="457200" rtl="0" algn="l">
              <a:lnSpc>
                <a:spcPct val="90000"/>
              </a:lnSpc>
              <a:spcBef>
                <a:spcPts val="0"/>
              </a:spcBef>
              <a:spcAft>
                <a:spcPts val="0"/>
              </a:spcAft>
              <a:buNone/>
            </a:pPr>
            <a:r>
              <a:rPr b="1" lang="en" sz="1600">
                <a:solidFill>
                  <a:schemeClr val="dk1"/>
                </a:solidFill>
                <a:latin typeface="Courier New"/>
                <a:ea typeface="Courier New"/>
                <a:cs typeface="Courier New"/>
                <a:sym typeface="Courier New"/>
              </a:rPr>
              <a:t>~:&gt; ls</a:t>
            </a:r>
            <a:endParaRPr b="1" sz="1600">
              <a:solidFill>
                <a:schemeClr val="dk1"/>
              </a:solidFill>
              <a:latin typeface="Courier New"/>
              <a:ea typeface="Courier New"/>
              <a:cs typeface="Courier New"/>
              <a:sym typeface="Courier New"/>
            </a:endParaRPr>
          </a:p>
          <a:p>
            <a:pPr indent="-330200" lvl="0" marL="457200" rtl="0" algn="l">
              <a:lnSpc>
                <a:spcPct val="90000"/>
              </a:lnSpc>
              <a:spcBef>
                <a:spcPts val="0"/>
              </a:spcBef>
              <a:spcAft>
                <a:spcPts val="0"/>
              </a:spcAft>
              <a:buClr>
                <a:srgbClr val="980000"/>
              </a:buClr>
              <a:buSzPts val="1600"/>
              <a:buFont typeface="Courier New"/>
              <a:buAutoNum type="arabicParenR"/>
            </a:pPr>
            <a:r>
              <a:rPr b="1" lang="en" sz="1600">
                <a:solidFill>
                  <a:srgbClr val="980000"/>
                </a:solidFill>
                <a:latin typeface="Courier New"/>
                <a:ea typeface="Courier New"/>
                <a:cs typeface="Courier New"/>
                <a:sym typeface="Courier New"/>
              </a:rPr>
              <a:t>Identify the package and version you wish to use. Source the setup.sh file. We will use python version 3.7.4.</a:t>
            </a:r>
            <a:endParaRPr b="1" sz="1600">
              <a:solidFill>
                <a:srgbClr val="980000"/>
              </a:solidFill>
              <a:latin typeface="Courier New"/>
              <a:ea typeface="Courier New"/>
              <a:cs typeface="Courier New"/>
              <a:sym typeface="Courier New"/>
            </a:endParaRPr>
          </a:p>
          <a:p>
            <a:pPr indent="457200" lvl="0" marL="457200" rtl="0" algn="l">
              <a:lnSpc>
                <a:spcPct val="90000"/>
              </a:lnSpc>
              <a:spcBef>
                <a:spcPts val="0"/>
              </a:spcBef>
              <a:spcAft>
                <a:spcPts val="0"/>
              </a:spcAft>
              <a:buNone/>
            </a:pPr>
            <a:r>
              <a:rPr b="1" lang="en" sz="1600">
                <a:solidFill>
                  <a:schemeClr val="dk1"/>
                </a:solidFill>
                <a:latin typeface="Courier New"/>
                <a:ea typeface="Courier New"/>
                <a:cs typeface="Courier New"/>
                <a:sym typeface="Courier New"/>
              </a:rPr>
              <a:t>~:&gt; cd python</a:t>
            </a:r>
            <a:endParaRPr b="1" sz="1600">
              <a:solidFill>
                <a:schemeClr val="dk1"/>
              </a:solidFill>
              <a:latin typeface="Courier New"/>
              <a:ea typeface="Courier New"/>
              <a:cs typeface="Courier New"/>
              <a:sym typeface="Courier New"/>
            </a:endParaRPr>
          </a:p>
          <a:p>
            <a:pPr indent="457200" lvl="0" marL="457200" rtl="0" algn="l">
              <a:lnSpc>
                <a:spcPct val="90000"/>
              </a:lnSpc>
              <a:spcBef>
                <a:spcPts val="0"/>
              </a:spcBef>
              <a:spcAft>
                <a:spcPts val="0"/>
              </a:spcAft>
              <a:buNone/>
            </a:pPr>
            <a:r>
              <a:rPr b="1" lang="en" sz="1600">
                <a:solidFill>
                  <a:schemeClr val="dk1"/>
                </a:solidFill>
                <a:latin typeface="Courier New"/>
                <a:ea typeface="Courier New"/>
                <a:cs typeface="Courier New"/>
                <a:sym typeface="Courier New"/>
              </a:rPr>
              <a:t>~:&gt; cd 3.7.4</a:t>
            </a:r>
            <a:endParaRPr b="1" sz="1600">
              <a:solidFill>
                <a:schemeClr val="dk1"/>
              </a:solidFill>
              <a:latin typeface="Courier New"/>
              <a:ea typeface="Courier New"/>
              <a:cs typeface="Courier New"/>
              <a:sym typeface="Courier New"/>
            </a:endParaRPr>
          </a:p>
          <a:p>
            <a:pPr indent="457200" lvl="0" marL="457200" rtl="0" algn="l">
              <a:lnSpc>
                <a:spcPct val="90000"/>
              </a:lnSpc>
              <a:spcBef>
                <a:spcPts val="0"/>
              </a:spcBef>
              <a:spcAft>
                <a:spcPts val="0"/>
              </a:spcAft>
              <a:buNone/>
            </a:pPr>
            <a:r>
              <a:rPr b="1" lang="en" sz="1600">
                <a:solidFill>
                  <a:schemeClr val="dk1"/>
                </a:solidFill>
                <a:latin typeface="Courier New"/>
                <a:ea typeface="Courier New"/>
                <a:cs typeface="Courier New"/>
                <a:sym typeface="Courier New"/>
              </a:rPr>
              <a:t>~:&gt; source setup.sh</a:t>
            </a:r>
            <a:endParaRPr b="1" sz="1600">
              <a:solidFill>
                <a:schemeClr val="dk1"/>
              </a:solidFill>
              <a:latin typeface="Courier New"/>
              <a:ea typeface="Courier New"/>
              <a:cs typeface="Courier New"/>
              <a:sym typeface="Courier New"/>
            </a:endParaRPr>
          </a:p>
          <a:p>
            <a:pPr indent="-330200" lvl="0" marL="457200" rtl="0" algn="l">
              <a:lnSpc>
                <a:spcPct val="90000"/>
              </a:lnSpc>
              <a:spcBef>
                <a:spcPts val="0"/>
              </a:spcBef>
              <a:spcAft>
                <a:spcPts val="0"/>
              </a:spcAft>
              <a:buClr>
                <a:srgbClr val="980000"/>
              </a:buClr>
              <a:buSzPts val="1600"/>
              <a:buFont typeface="Courier New"/>
              <a:buAutoNum type="arabicParenR"/>
            </a:pPr>
            <a:r>
              <a:rPr b="1" lang="en" sz="1600">
                <a:solidFill>
                  <a:srgbClr val="980000"/>
                </a:solidFill>
                <a:latin typeface="Courier New"/>
                <a:ea typeface="Courier New"/>
                <a:cs typeface="Courier New"/>
                <a:sym typeface="Courier New"/>
              </a:rPr>
              <a:t>Python 3.7.4 is now the current active version of python on your hpc account. When you logout, the default will return to hpc’s default version.</a:t>
            </a:r>
            <a:endParaRPr b="1" sz="1600">
              <a:solidFill>
                <a:srgbClr val="980000"/>
              </a:solidFill>
              <a:latin typeface="Courier New"/>
              <a:ea typeface="Courier New"/>
              <a:cs typeface="Courier New"/>
              <a:sym typeface="Courier New"/>
            </a:endParaRPr>
          </a:p>
        </p:txBody>
      </p:sp>
      <p:cxnSp>
        <p:nvCxnSpPr>
          <p:cNvPr id="613" name="Google Shape;613;p72"/>
          <p:cNvCxnSpPr/>
          <p:nvPr/>
        </p:nvCxnSpPr>
        <p:spPr>
          <a:xfrm>
            <a:off x="775043" y="963986"/>
            <a:ext cx="7593900" cy="0"/>
          </a:xfrm>
          <a:prstGeom prst="straightConnector1">
            <a:avLst/>
          </a:prstGeom>
          <a:noFill/>
          <a:ln cap="flat" cmpd="sng" w="15875">
            <a:solidFill>
              <a:srgbClr val="595959"/>
            </a:solidFill>
            <a:prstDash val="solid"/>
            <a:round/>
            <a:headEnd len="sm" w="sm" type="none"/>
            <a:tailEnd len="sm" w="sm" type="none"/>
          </a:ln>
        </p:spPr>
      </p:cxnSp>
      <p:sp>
        <p:nvSpPr>
          <p:cNvPr id="614" name="Google Shape;614;p72"/>
          <p:cNvSpPr txBox="1"/>
          <p:nvPr>
            <p:ph type="title"/>
          </p:nvPr>
        </p:nvSpPr>
        <p:spPr>
          <a:xfrm>
            <a:off x="567775" y="52534"/>
            <a:ext cx="8212800" cy="797100"/>
          </a:xfrm>
          <a:prstGeom prst="rect">
            <a:avLst/>
          </a:prstGeom>
          <a:noFill/>
          <a:ln>
            <a:noFill/>
          </a:ln>
        </p:spPr>
        <p:txBody>
          <a:bodyPr anchorCtr="0" anchor="b" bIns="45700" lIns="91425" spcFirstLastPara="1" rIns="91425" wrap="square" tIns="45700">
            <a:noAutofit/>
          </a:bodyPr>
          <a:lstStyle/>
          <a:p>
            <a:pPr indent="457200" lvl="0" marL="0" rtl="0" algn="l">
              <a:lnSpc>
                <a:spcPct val="100000"/>
              </a:lnSpc>
              <a:spcBef>
                <a:spcPts val="0"/>
              </a:spcBef>
              <a:spcAft>
                <a:spcPts val="0"/>
              </a:spcAft>
              <a:buClr>
                <a:schemeClr val="dk1"/>
              </a:buClr>
              <a:buSzPts val="4400"/>
              <a:buFont typeface="Calibri"/>
              <a:buNone/>
            </a:pPr>
            <a:r>
              <a:rPr lang="en"/>
              <a:t>Available Software Packages</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8" name="Shape 618"/>
        <p:cNvGrpSpPr/>
        <p:nvPr/>
      </p:nvGrpSpPr>
      <p:grpSpPr>
        <a:xfrm>
          <a:off x="0" y="0"/>
          <a:ext cx="0" cy="0"/>
          <a:chOff x="0" y="0"/>
          <a:chExt cx="0" cy="0"/>
        </a:xfrm>
      </p:grpSpPr>
      <p:cxnSp>
        <p:nvCxnSpPr>
          <p:cNvPr id="619" name="Google Shape;619;p73"/>
          <p:cNvCxnSpPr/>
          <p:nvPr/>
        </p:nvCxnSpPr>
        <p:spPr>
          <a:xfrm>
            <a:off x="775043" y="963986"/>
            <a:ext cx="7593900" cy="0"/>
          </a:xfrm>
          <a:prstGeom prst="straightConnector1">
            <a:avLst/>
          </a:prstGeom>
          <a:noFill/>
          <a:ln cap="flat" cmpd="sng" w="15875">
            <a:solidFill>
              <a:srgbClr val="595959"/>
            </a:solidFill>
            <a:prstDash val="solid"/>
            <a:round/>
            <a:headEnd len="sm" w="sm" type="none"/>
            <a:tailEnd len="sm" w="sm" type="none"/>
          </a:ln>
        </p:spPr>
      </p:cxnSp>
      <p:sp>
        <p:nvSpPr>
          <p:cNvPr id="620" name="Google Shape;620;p73"/>
          <p:cNvSpPr txBox="1"/>
          <p:nvPr>
            <p:ph type="title"/>
          </p:nvPr>
        </p:nvSpPr>
        <p:spPr>
          <a:xfrm>
            <a:off x="567775" y="52534"/>
            <a:ext cx="8212800" cy="797100"/>
          </a:xfrm>
          <a:prstGeom prst="rect">
            <a:avLst/>
          </a:prstGeom>
          <a:noFill/>
          <a:ln>
            <a:noFill/>
          </a:ln>
        </p:spPr>
        <p:txBody>
          <a:bodyPr anchorCtr="0" anchor="b" bIns="45700" lIns="91425" spcFirstLastPara="1" rIns="91425" wrap="square" tIns="45700">
            <a:noAutofit/>
          </a:bodyPr>
          <a:lstStyle/>
          <a:p>
            <a:pPr indent="457200" lvl="0" marL="0" rtl="0" algn="l">
              <a:lnSpc>
                <a:spcPct val="100000"/>
              </a:lnSpc>
              <a:spcBef>
                <a:spcPts val="0"/>
              </a:spcBef>
              <a:spcAft>
                <a:spcPts val="0"/>
              </a:spcAft>
              <a:buClr>
                <a:schemeClr val="dk1"/>
              </a:buClr>
              <a:buSzPts val="4400"/>
              <a:buFont typeface="Calibri"/>
              <a:buNone/>
            </a:pPr>
            <a:r>
              <a:rPr lang="en"/>
              <a:t>Custom software packages</a:t>
            </a:r>
            <a:endParaRPr/>
          </a:p>
        </p:txBody>
      </p:sp>
      <p:sp>
        <p:nvSpPr>
          <p:cNvPr id="621" name="Google Shape;621;p73"/>
          <p:cNvSpPr txBox="1"/>
          <p:nvPr/>
        </p:nvSpPr>
        <p:spPr>
          <a:xfrm>
            <a:off x="-92000" y="925825"/>
            <a:ext cx="9302700" cy="4390500"/>
          </a:xfrm>
          <a:prstGeom prst="rect">
            <a:avLst/>
          </a:prstGeom>
          <a:noFill/>
          <a:ln>
            <a:noFill/>
          </a:ln>
        </p:spPr>
        <p:txBody>
          <a:bodyPr anchorCtr="0" anchor="t" bIns="91425" lIns="91425" spcFirstLastPara="1" rIns="91425" wrap="square" tIns="91425">
            <a:noAutofit/>
          </a:bodyPr>
          <a:lstStyle/>
          <a:p>
            <a:pPr indent="-330200" lvl="0" marL="457200" rtl="0" algn="l">
              <a:lnSpc>
                <a:spcPct val="90000"/>
              </a:lnSpc>
              <a:spcBef>
                <a:spcPts val="0"/>
              </a:spcBef>
              <a:spcAft>
                <a:spcPts val="0"/>
              </a:spcAft>
              <a:buClr>
                <a:srgbClr val="980000"/>
              </a:buClr>
              <a:buSzPts val="1600"/>
              <a:buFont typeface="Courier New"/>
              <a:buChar char="●"/>
            </a:pPr>
            <a:r>
              <a:rPr b="1" lang="en" sz="1600">
                <a:solidFill>
                  <a:srgbClr val="980000"/>
                </a:solidFill>
                <a:latin typeface="Courier New"/>
                <a:ea typeface="Courier New"/>
                <a:cs typeface="Courier New"/>
                <a:sym typeface="Courier New"/>
              </a:rPr>
              <a:t>A</a:t>
            </a:r>
            <a:r>
              <a:rPr b="1" lang="en" sz="1600">
                <a:solidFill>
                  <a:srgbClr val="980000"/>
                </a:solidFill>
                <a:latin typeface="Courier New"/>
                <a:ea typeface="Courier New"/>
                <a:cs typeface="Courier New"/>
                <a:sym typeface="Courier New"/>
              </a:rPr>
              <a:t>ny changes you make to the libraries available within these packages will be erased when you logout and will not persist in new sessions you access. </a:t>
            </a:r>
            <a:endParaRPr b="1" sz="1600">
              <a:solidFill>
                <a:srgbClr val="980000"/>
              </a:solidFill>
              <a:latin typeface="Courier New"/>
              <a:ea typeface="Courier New"/>
              <a:cs typeface="Courier New"/>
              <a:sym typeface="Courier New"/>
            </a:endParaRPr>
          </a:p>
          <a:p>
            <a:pPr indent="0" lvl="0" marL="0" rtl="0" algn="l">
              <a:lnSpc>
                <a:spcPct val="90000"/>
              </a:lnSpc>
              <a:spcBef>
                <a:spcPts val="0"/>
              </a:spcBef>
              <a:spcAft>
                <a:spcPts val="0"/>
              </a:spcAft>
              <a:buNone/>
            </a:pPr>
            <a:r>
              <a:t/>
            </a:r>
            <a:endParaRPr b="1" sz="1600">
              <a:solidFill>
                <a:srgbClr val="980000"/>
              </a:solidFill>
              <a:latin typeface="Courier New"/>
              <a:ea typeface="Courier New"/>
              <a:cs typeface="Courier New"/>
              <a:sym typeface="Courier New"/>
            </a:endParaRPr>
          </a:p>
          <a:p>
            <a:pPr indent="-330200" lvl="0" marL="457200" rtl="0" algn="l">
              <a:lnSpc>
                <a:spcPct val="90000"/>
              </a:lnSpc>
              <a:spcBef>
                <a:spcPts val="0"/>
              </a:spcBef>
              <a:spcAft>
                <a:spcPts val="0"/>
              </a:spcAft>
              <a:buClr>
                <a:srgbClr val="980000"/>
              </a:buClr>
              <a:buSzPts val="1600"/>
              <a:buFont typeface="Courier New"/>
              <a:buChar char="●"/>
            </a:pPr>
            <a:r>
              <a:rPr b="1" lang="en" sz="1600">
                <a:solidFill>
                  <a:srgbClr val="980000"/>
                </a:solidFill>
                <a:latin typeface="Courier New"/>
                <a:ea typeface="Courier New"/>
                <a:cs typeface="Courier New"/>
                <a:sym typeface="Courier New"/>
              </a:rPr>
              <a:t>If you spend a lot of time fine tuning the packages in your environment, then it is better to download the software from the internet and store it in your project directory. This way you can fine tune your own packages and their state will persist each time you log in.</a:t>
            </a:r>
            <a:endParaRPr b="1" sz="1600">
              <a:solidFill>
                <a:srgbClr val="980000"/>
              </a:solidFill>
              <a:latin typeface="Courier New"/>
              <a:ea typeface="Courier New"/>
              <a:cs typeface="Courier New"/>
              <a:sym typeface="Courier New"/>
            </a:endParaRPr>
          </a:p>
          <a:p>
            <a:pPr indent="0" lvl="0" marL="0" rtl="0" algn="l">
              <a:lnSpc>
                <a:spcPct val="90000"/>
              </a:lnSpc>
              <a:spcBef>
                <a:spcPts val="0"/>
              </a:spcBef>
              <a:spcAft>
                <a:spcPts val="0"/>
              </a:spcAft>
              <a:buNone/>
            </a:pPr>
            <a:r>
              <a:t/>
            </a:r>
            <a:endParaRPr b="1" sz="1600">
              <a:solidFill>
                <a:srgbClr val="980000"/>
              </a:solidFill>
              <a:latin typeface="Courier New"/>
              <a:ea typeface="Courier New"/>
              <a:cs typeface="Courier New"/>
              <a:sym typeface="Courier New"/>
            </a:endParaRPr>
          </a:p>
          <a:p>
            <a:pPr indent="-330200" lvl="0" marL="457200" rtl="0" algn="l">
              <a:lnSpc>
                <a:spcPct val="90000"/>
              </a:lnSpc>
              <a:spcBef>
                <a:spcPts val="0"/>
              </a:spcBef>
              <a:spcAft>
                <a:spcPts val="0"/>
              </a:spcAft>
              <a:buClr>
                <a:srgbClr val="980000"/>
              </a:buClr>
              <a:buSzPts val="1600"/>
              <a:buFont typeface="Courier New"/>
              <a:buChar char="●"/>
            </a:pPr>
            <a:r>
              <a:rPr b="1" lang="en" sz="1600">
                <a:solidFill>
                  <a:srgbClr val="980000"/>
                </a:solidFill>
                <a:latin typeface="Courier New"/>
                <a:ea typeface="Courier New"/>
                <a:cs typeface="Courier New"/>
                <a:sym typeface="Courier New"/>
              </a:rPr>
              <a:t>To ensure that you use the version of software that you downloaded and not the default version available on hpc, make sure to specify the full path to your software package when using it. In the example below, you installed your own version of anaconda3 in your project directory. Specify the full path to run the python version that came with your anaconda3 installation on your unique python script called my_code.py </a:t>
            </a:r>
            <a:endParaRPr b="1" sz="1600">
              <a:solidFill>
                <a:srgbClr val="980000"/>
              </a:solidFill>
              <a:latin typeface="Courier New"/>
              <a:ea typeface="Courier New"/>
              <a:cs typeface="Courier New"/>
              <a:sym typeface="Courier New"/>
            </a:endParaRPr>
          </a:p>
          <a:p>
            <a:pPr indent="0" lvl="0" marL="457200" rtl="0" algn="l">
              <a:lnSpc>
                <a:spcPct val="90000"/>
              </a:lnSpc>
              <a:spcBef>
                <a:spcPts val="0"/>
              </a:spcBef>
              <a:spcAft>
                <a:spcPts val="0"/>
              </a:spcAft>
              <a:buNone/>
            </a:pPr>
            <a:r>
              <a:t/>
            </a:r>
            <a:endParaRPr b="1" sz="1600">
              <a:solidFill>
                <a:srgbClr val="980000"/>
              </a:solidFill>
              <a:latin typeface="Courier New"/>
              <a:ea typeface="Courier New"/>
              <a:cs typeface="Courier New"/>
              <a:sym typeface="Courier New"/>
            </a:endParaRPr>
          </a:p>
          <a:p>
            <a:pPr indent="0" lvl="0" marL="457200" rtl="0" algn="l">
              <a:lnSpc>
                <a:spcPct val="90000"/>
              </a:lnSpc>
              <a:spcBef>
                <a:spcPts val="0"/>
              </a:spcBef>
              <a:spcAft>
                <a:spcPts val="0"/>
              </a:spcAft>
              <a:buNone/>
            </a:pPr>
            <a:r>
              <a:rPr b="1" lang="en" sz="1800">
                <a:solidFill>
                  <a:schemeClr val="dk1"/>
                </a:solidFill>
                <a:latin typeface="Courier New"/>
                <a:ea typeface="Courier New"/>
                <a:cs typeface="Courier New"/>
                <a:sym typeface="Courier New"/>
              </a:rPr>
              <a:t>~:&gt; </a:t>
            </a:r>
            <a:r>
              <a:rPr b="1" lang="en" sz="1500">
                <a:solidFill>
                  <a:schemeClr val="dk1"/>
                </a:solidFill>
                <a:latin typeface="Courier New"/>
                <a:ea typeface="Courier New"/>
                <a:cs typeface="Courier New"/>
                <a:sym typeface="Courier New"/>
              </a:rPr>
              <a:t>/home/rcf-proj/sm3/</a:t>
            </a:r>
            <a:r>
              <a:rPr b="1" lang="en" sz="1500">
                <a:solidFill>
                  <a:srgbClr val="666666"/>
                </a:solidFill>
                <a:latin typeface="Courier New"/>
                <a:ea typeface="Courier New"/>
                <a:cs typeface="Courier New"/>
                <a:sym typeface="Courier New"/>
              </a:rPr>
              <a:t>username/</a:t>
            </a:r>
            <a:r>
              <a:rPr b="1" lang="en" sz="1500">
                <a:latin typeface="Courier New"/>
                <a:ea typeface="Courier New"/>
                <a:cs typeface="Courier New"/>
                <a:sym typeface="Courier New"/>
              </a:rPr>
              <a:t>anaconda3/bin/conda</a:t>
            </a:r>
            <a:r>
              <a:rPr b="1" lang="en" sz="1500">
                <a:solidFill>
                  <a:srgbClr val="666666"/>
                </a:solidFill>
                <a:latin typeface="Courier New"/>
                <a:ea typeface="Courier New"/>
                <a:cs typeface="Courier New"/>
                <a:sym typeface="Courier New"/>
              </a:rPr>
              <a:t> my_code.py</a:t>
            </a:r>
            <a:endParaRPr b="1" sz="1800">
              <a:solidFill>
                <a:srgbClr val="980000"/>
              </a:solidFill>
              <a:latin typeface="Courier New"/>
              <a:ea typeface="Courier New"/>
              <a:cs typeface="Courier New"/>
              <a:sym typeface="Courier New"/>
            </a:endParaRPr>
          </a:p>
          <a:p>
            <a:pPr indent="0" lvl="0" marL="914400" rtl="0" algn="l">
              <a:lnSpc>
                <a:spcPct val="90000"/>
              </a:lnSpc>
              <a:spcBef>
                <a:spcPts val="0"/>
              </a:spcBef>
              <a:spcAft>
                <a:spcPts val="0"/>
              </a:spcAft>
              <a:buNone/>
            </a:pPr>
            <a:r>
              <a:t/>
            </a:r>
            <a:endParaRPr b="1" sz="1600">
              <a:solidFill>
                <a:srgbClr val="980000"/>
              </a:solidFill>
              <a:latin typeface="Courier New"/>
              <a:ea typeface="Courier New"/>
              <a:cs typeface="Courier New"/>
              <a:sym typeface="Courier New"/>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171" name="Shape 171"/>
        <p:cNvGrpSpPr/>
        <p:nvPr/>
      </p:nvGrpSpPr>
      <p:grpSpPr>
        <a:xfrm>
          <a:off x="0" y="0"/>
          <a:ext cx="0" cy="0"/>
          <a:chOff x="0" y="0"/>
          <a:chExt cx="0" cy="0"/>
        </a:xfrm>
      </p:grpSpPr>
      <p:sp>
        <p:nvSpPr>
          <p:cNvPr id="172" name="Google Shape;172;p29"/>
          <p:cNvSpPr/>
          <p:nvPr/>
        </p:nvSpPr>
        <p:spPr>
          <a:xfrm>
            <a:off x="282451" y="75940"/>
            <a:ext cx="8579100" cy="1383300"/>
          </a:xfrm>
          <a:prstGeom prst="rect">
            <a:avLst/>
          </a:prstGeom>
          <a:solidFill>
            <a:srgbClr val="404040"/>
          </a:solidFill>
          <a:ln cap="sq" cmpd="thinThick" w="127000">
            <a:solidFill>
              <a:srgbClr val="40404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73" name="Google Shape;173;p29"/>
          <p:cNvSpPr txBox="1"/>
          <p:nvPr>
            <p:ph type="title"/>
          </p:nvPr>
        </p:nvSpPr>
        <p:spPr>
          <a:xfrm>
            <a:off x="394554" y="349933"/>
            <a:ext cx="8354891" cy="697835"/>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Clr>
                <a:srgbClr val="000000"/>
              </a:buClr>
              <a:buSzPts val="3959"/>
              <a:buNone/>
            </a:pPr>
            <a:r>
              <a:rPr lang="en" sz="2900">
                <a:solidFill>
                  <a:srgbClr val="FFFFFF"/>
                </a:solidFill>
                <a:latin typeface="Arial"/>
                <a:ea typeface="Arial"/>
                <a:cs typeface="Arial"/>
                <a:sym typeface="Arial"/>
              </a:rPr>
              <a:t>Do biomedical researchers have to become programmers?</a:t>
            </a:r>
            <a:endParaRPr/>
          </a:p>
        </p:txBody>
      </p:sp>
      <p:cxnSp>
        <p:nvCxnSpPr>
          <p:cNvPr id="174" name="Google Shape;174;p29"/>
          <p:cNvCxnSpPr/>
          <p:nvPr/>
        </p:nvCxnSpPr>
        <p:spPr>
          <a:xfrm>
            <a:off x="1657350" y="1086473"/>
            <a:ext cx="5829300" cy="0"/>
          </a:xfrm>
          <a:prstGeom prst="straightConnector1">
            <a:avLst/>
          </a:prstGeom>
          <a:noFill/>
          <a:ln cap="flat" cmpd="sng" w="22225">
            <a:solidFill>
              <a:srgbClr val="D9D9D9"/>
            </a:solidFill>
            <a:prstDash val="solid"/>
            <a:round/>
            <a:headEnd len="sm" w="sm" type="none"/>
            <a:tailEnd len="sm" w="sm" type="none"/>
          </a:ln>
        </p:spPr>
      </p:cxnSp>
      <p:pic>
        <p:nvPicPr>
          <p:cNvPr id="175" name="Google Shape;175;p29"/>
          <p:cNvPicPr preferRelativeResize="0"/>
          <p:nvPr/>
        </p:nvPicPr>
        <p:blipFill rotWithShape="1">
          <a:blip r:embed="rId3">
            <a:alphaModFix/>
          </a:blip>
          <a:srcRect b="0" l="0" r="0" t="0"/>
          <a:stretch/>
        </p:blipFill>
        <p:spPr>
          <a:xfrm>
            <a:off x="240030" y="1910314"/>
            <a:ext cx="6466961" cy="2942465"/>
          </a:xfrm>
          <a:prstGeom prst="rect">
            <a:avLst/>
          </a:prstGeom>
          <a:noFill/>
          <a:ln>
            <a:noFill/>
          </a:ln>
        </p:spPr>
      </p:pic>
      <p:sp>
        <p:nvSpPr>
          <p:cNvPr id="176" name="Google Shape;176;p29"/>
          <p:cNvSpPr txBox="1"/>
          <p:nvPr>
            <p:ph idx="12" type="sldNum"/>
          </p:nvPr>
        </p:nvSpPr>
        <p:spPr>
          <a:xfrm>
            <a:off x="6457950" y="4891823"/>
            <a:ext cx="2057400" cy="260604"/>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600"/>
              </a:spcAft>
              <a:buClr>
                <a:srgbClr val="000000"/>
              </a:buClr>
              <a:buSzPts val="1000"/>
              <a:buFont typeface="Arial"/>
              <a:buNone/>
            </a:pPr>
            <a:fld id="{00000000-1234-1234-1234-123412341234}" type="slidenum">
              <a:rPr lang="en" sz="1000">
                <a:solidFill>
                  <a:srgbClr val="898989"/>
                </a:solidFill>
                <a:latin typeface="Arial"/>
                <a:ea typeface="Arial"/>
                <a:cs typeface="Arial"/>
                <a:sym typeface="Arial"/>
              </a:rPr>
              <a:t>‹#›</a:t>
            </a:fld>
            <a:endParaRPr sz="1000">
              <a:solidFill>
                <a:srgbClr val="898989"/>
              </a:solidFill>
              <a:latin typeface="Arial"/>
              <a:ea typeface="Arial"/>
              <a:cs typeface="Arial"/>
              <a:sym typeface="Arial"/>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5" name="Shape 625"/>
        <p:cNvGrpSpPr/>
        <p:nvPr/>
      </p:nvGrpSpPr>
      <p:grpSpPr>
        <a:xfrm>
          <a:off x="0" y="0"/>
          <a:ext cx="0" cy="0"/>
          <a:chOff x="0" y="0"/>
          <a:chExt cx="0" cy="0"/>
        </a:xfrm>
      </p:grpSpPr>
      <p:sp>
        <p:nvSpPr>
          <p:cNvPr id="626" name="Google Shape;626;p74"/>
          <p:cNvSpPr txBox="1"/>
          <p:nvPr/>
        </p:nvSpPr>
        <p:spPr>
          <a:xfrm>
            <a:off x="-13950" y="1074300"/>
            <a:ext cx="9735300" cy="37311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b="1" lang="en" sz="1300">
                <a:solidFill>
                  <a:srgbClr val="980000"/>
                </a:solidFill>
                <a:latin typeface="Courier New"/>
                <a:ea typeface="Courier New"/>
                <a:cs typeface="Courier New"/>
                <a:sym typeface="Courier New"/>
              </a:rPr>
              <a:t>Make a .sh file that invokes the scripts you wish to execute. At the top of your .sh file, insert the line: </a:t>
            </a:r>
            <a:r>
              <a:rPr b="1" lang="en" sz="1600">
                <a:solidFill>
                  <a:srgbClr val="980000"/>
                </a:solidFill>
                <a:latin typeface="Courier New"/>
                <a:ea typeface="Courier New"/>
                <a:cs typeface="Courier New"/>
                <a:sym typeface="Courier New"/>
              </a:rPr>
              <a:t>#!/bin/bash</a:t>
            </a:r>
            <a:endParaRPr b="1" sz="1600">
              <a:solidFill>
                <a:srgbClr val="980000"/>
              </a:solidFill>
              <a:latin typeface="Courier New"/>
              <a:ea typeface="Courier New"/>
              <a:cs typeface="Courier New"/>
              <a:sym typeface="Courier New"/>
            </a:endParaRPr>
          </a:p>
          <a:p>
            <a:pPr indent="0" lvl="0" marL="0" rtl="0" algn="l">
              <a:lnSpc>
                <a:spcPct val="90000"/>
              </a:lnSpc>
              <a:spcBef>
                <a:spcPts val="0"/>
              </a:spcBef>
              <a:spcAft>
                <a:spcPts val="0"/>
              </a:spcAft>
              <a:buNone/>
            </a:pPr>
            <a:r>
              <a:t/>
            </a:r>
            <a:endParaRPr b="1" sz="1600">
              <a:solidFill>
                <a:srgbClr val="980000"/>
              </a:solidFill>
              <a:latin typeface="Courier New"/>
              <a:ea typeface="Courier New"/>
              <a:cs typeface="Courier New"/>
              <a:sym typeface="Courier New"/>
            </a:endParaRPr>
          </a:p>
          <a:p>
            <a:pPr indent="457200" lvl="0" marL="0" rtl="0" algn="l">
              <a:lnSpc>
                <a:spcPct val="90000"/>
              </a:lnSpc>
              <a:spcBef>
                <a:spcPts val="0"/>
              </a:spcBef>
              <a:spcAft>
                <a:spcPts val="0"/>
              </a:spcAft>
              <a:buNone/>
            </a:pPr>
            <a:r>
              <a:rPr b="1" lang="en" sz="1600">
                <a:solidFill>
                  <a:schemeClr val="dk1"/>
                </a:solidFill>
                <a:latin typeface="Courier New"/>
                <a:ea typeface="Courier New"/>
                <a:cs typeface="Courier New"/>
                <a:sym typeface="Courier New"/>
              </a:rPr>
              <a:t>1)</a:t>
            </a:r>
            <a:endParaRPr b="1" sz="1600">
              <a:solidFill>
                <a:schemeClr val="dk1"/>
              </a:solidFill>
              <a:latin typeface="Courier New"/>
              <a:ea typeface="Courier New"/>
              <a:cs typeface="Courier New"/>
              <a:sym typeface="Courier New"/>
            </a:endParaRPr>
          </a:p>
          <a:p>
            <a:pPr indent="457200" lvl="0" marL="457200" rtl="0" algn="l">
              <a:lnSpc>
                <a:spcPct val="90000"/>
              </a:lnSpc>
              <a:spcBef>
                <a:spcPts val="0"/>
              </a:spcBef>
              <a:spcAft>
                <a:spcPts val="0"/>
              </a:spcAft>
              <a:buNone/>
            </a:pPr>
            <a:r>
              <a:rPr b="1" lang="en" sz="1600">
                <a:solidFill>
                  <a:schemeClr val="dk1"/>
                </a:solidFill>
                <a:latin typeface="Courier New"/>
                <a:ea typeface="Courier New"/>
                <a:cs typeface="Courier New"/>
                <a:sym typeface="Courier New"/>
              </a:rPr>
              <a:t>~:&gt; vi my_job.sh</a:t>
            </a:r>
            <a:endParaRPr b="1" sz="1600">
              <a:solidFill>
                <a:schemeClr val="dk1"/>
              </a:solidFill>
              <a:latin typeface="Courier New"/>
              <a:ea typeface="Courier New"/>
              <a:cs typeface="Courier New"/>
              <a:sym typeface="Courier New"/>
            </a:endParaRPr>
          </a:p>
          <a:p>
            <a:pPr indent="457200" lvl="0" marL="0" rtl="0" algn="l">
              <a:lnSpc>
                <a:spcPct val="90000"/>
              </a:lnSpc>
              <a:spcBef>
                <a:spcPts val="0"/>
              </a:spcBef>
              <a:spcAft>
                <a:spcPts val="0"/>
              </a:spcAft>
              <a:buNone/>
            </a:pPr>
            <a:r>
              <a:rPr b="1" lang="en" sz="1600">
                <a:solidFill>
                  <a:schemeClr val="dk1"/>
                </a:solidFill>
                <a:latin typeface="Courier New"/>
                <a:ea typeface="Courier New"/>
                <a:cs typeface="Courier New"/>
                <a:sym typeface="Courier New"/>
              </a:rPr>
              <a:t>2)</a:t>
            </a:r>
            <a:endParaRPr b="1" sz="1600">
              <a:solidFill>
                <a:schemeClr val="dk1"/>
              </a:solidFill>
              <a:latin typeface="Courier New"/>
              <a:ea typeface="Courier New"/>
              <a:cs typeface="Courier New"/>
              <a:sym typeface="Courier New"/>
            </a:endParaRPr>
          </a:p>
          <a:p>
            <a:pPr indent="457200" lvl="0" marL="457200" rtl="0" algn="l">
              <a:lnSpc>
                <a:spcPct val="90000"/>
              </a:lnSpc>
              <a:spcBef>
                <a:spcPts val="0"/>
              </a:spcBef>
              <a:spcAft>
                <a:spcPts val="0"/>
              </a:spcAft>
              <a:buNone/>
            </a:pPr>
            <a:r>
              <a:rPr b="1" lang="en" sz="1600">
                <a:solidFill>
                  <a:srgbClr val="666666"/>
                </a:solidFill>
                <a:latin typeface="Courier New"/>
                <a:ea typeface="Courier New"/>
                <a:cs typeface="Courier New"/>
                <a:sym typeface="Courier New"/>
              </a:rPr>
              <a:t>Type: </a:t>
            </a:r>
            <a:r>
              <a:rPr b="1" lang="en" sz="1600">
                <a:solidFill>
                  <a:schemeClr val="dk1"/>
                </a:solidFill>
                <a:latin typeface="Courier New"/>
                <a:ea typeface="Courier New"/>
                <a:cs typeface="Courier New"/>
                <a:sym typeface="Courier New"/>
              </a:rPr>
              <a:t>i</a:t>
            </a:r>
            <a:endParaRPr b="1" sz="1600">
              <a:solidFill>
                <a:schemeClr val="dk1"/>
              </a:solidFill>
              <a:latin typeface="Courier New"/>
              <a:ea typeface="Courier New"/>
              <a:cs typeface="Courier New"/>
              <a:sym typeface="Courier New"/>
            </a:endParaRPr>
          </a:p>
          <a:p>
            <a:pPr indent="457200" lvl="0" marL="0" rtl="0" algn="l">
              <a:lnSpc>
                <a:spcPct val="90000"/>
              </a:lnSpc>
              <a:spcBef>
                <a:spcPts val="0"/>
              </a:spcBef>
              <a:spcAft>
                <a:spcPts val="0"/>
              </a:spcAft>
              <a:buNone/>
            </a:pPr>
            <a:r>
              <a:rPr b="1" lang="en" sz="1600">
                <a:latin typeface="Courier New"/>
                <a:ea typeface="Courier New"/>
                <a:cs typeface="Courier New"/>
                <a:sym typeface="Courier New"/>
              </a:rPr>
              <a:t>3)</a:t>
            </a:r>
            <a:endParaRPr b="1" sz="1600">
              <a:latin typeface="Courier New"/>
              <a:ea typeface="Courier New"/>
              <a:cs typeface="Courier New"/>
              <a:sym typeface="Courier New"/>
            </a:endParaRPr>
          </a:p>
          <a:p>
            <a:pPr indent="457200" lvl="0" marL="457200" rtl="0" algn="l">
              <a:lnSpc>
                <a:spcPct val="90000"/>
              </a:lnSpc>
              <a:spcBef>
                <a:spcPts val="0"/>
              </a:spcBef>
              <a:spcAft>
                <a:spcPts val="0"/>
              </a:spcAft>
              <a:buNone/>
            </a:pPr>
            <a:r>
              <a:rPr b="1" lang="en" sz="1600">
                <a:latin typeface="Courier New"/>
                <a:ea typeface="Courier New"/>
                <a:cs typeface="Courier New"/>
                <a:sym typeface="Courier New"/>
              </a:rPr>
              <a:t>~:&gt; #!/bin/bash</a:t>
            </a:r>
            <a:endParaRPr b="1" sz="1600">
              <a:latin typeface="Courier New"/>
              <a:ea typeface="Courier New"/>
              <a:cs typeface="Courier New"/>
              <a:sym typeface="Courier New"/>
            </a:endParaRPr>
          </a:p>
          <a:p>
            <a:pPr indent="0" lvl="0" marL="457200" rtl="0" algn="l">
              <a:lnSpc>
                <a:spcPct val="90000"/>
              </a:lnSpc>
              <a:spcBef>
                <a:spcPts val="0"/>
              </a:spcBef>
              <a:spcAft>
                <a:spcPts val="0"/>
              </a:spcAft>
              <a:buNone/>
            </a:pPr>
            <a:r>
              <a:rPr b="1" lang="en" sz="1600">
                <a:latin typeface="Courier New"/>
                <a:ea typeface="Courier New"/>
                <a:cs typeface="Courier New"/>
                <a:sym typeface="Courier New"/>
              </a:rPr>
              <a:t>4)</a:t>
            </a:r>
            <a:endParaRPr b="1" sz="1600">
              <a:latin typeface="Courier New"/>
              <a:ea typeface="Courier New"/>
              <a:cs typeface="Courier New"/>
              <a:sym typeface="Courier New"/>
            </a:endParaRPr>
          </a:p>
          <a:p>
            <a:pPr indent="457200" lvl="0" marL="457200" rtl="0" algn="l">
              <a:lnSpc>
                <a:spcPct val="90000"/>
              </a:lnSpc>
              <a:spcBef>
                <a:spcPts val="0"/>
              </a:spcBef>
              <a:spcAft>
                <a:spcPts val="0"/>
              </a:spcAft>
              <a:buNone/>
            </a:pPr>
            <a:r>
              <a:rPr b="1" lang="en" sz="1600">
                <a:solidFill>
                  <a:srgbClr val="666666"/>
                </a:solidFill>
                <a:latin typeface="Courier New"/>
                <a:ea typeface="Courier New"/>
                <a:cs typeface="Courier New"/>
                <a:sym typeface="Courier New"/>
              </a:rPr>
              <a:t>Type:</a:t>
            </a:r>
            <a:r>
              <a:rPr b="1" lang="en" sz="1600">
                <a:solidFill>
                  <a:schemeClr val="dk1"/>
                </a:solidFill>
                <a:latin typeface="Courier New"/>
                <a:ea typeface="Courier New"/>
                <a:cs typeface="Courier New"/>
                <a:sym typeface="Courier New"/>
              </a:rPr>
              <a:t> echo </a:t>
            </a:r>
            <a:r>
              <a:rPr b="1" lang="en">
                <a:latin typeface="Courier New"/>
                <a:ea typeface="Courier New"/>
                <a:cs typeface="Courier New"/>
                <a:sym typeface="Courier New"/>
              </a:rPr>
              <a:t>“This echo command will run after I submit this my_job.sh</a:t>
            </a:r>
            <a:endParaRPr b="1">
              <a:latin typeface="Courier New"/>
              <a:ea typeface="Courier New"/>
              <a:cs typeface="Courier New"/>
              <a:sym typeface="Courier New"/>
            </a:endParaRPr>
          </a:p>
          <a:p>
            <a:pPr indent="0" lvl="0" marL="1371600" rtl="0" algn="l">
              <a:lnSpc>
                <a:spcPct val="90000"/>
              </a:lnSpc>
              <a:spcBef>
                <a:spcPts val="0"/>
              </a:spcBef>
              <a:spcAft>
                <a:spcPts val="0"/>
              </a:spcAft>
              <a:buClr>
                <a:schemeClr val="dk1"/>
              </a:buClr>
              <a:buSzPts val="1100"/>
              <a:buFont typeface="Arial"/>
              <a:buNone/>
            </a:pPr>
            <a:r>
              <a:rPr b="1" lang="en">
                <a:latin typeface="Courier New"/>
                <a:ea typeface="Courier New"/>
                <a:cs typeface="Courier New"/>
                <a:sym typeface="Courier New"/>
              </a:rPr>
              <a:t>   file to the cluster and sufficient compute resources are available”</a:t>
            </a:r>
            <a:endParaRPr b="1">
              <a:latin typeface="Courier New"/>
              <a:ea typeface="Courier New"/>
              <a:cs typeface="Courier New"/>
              <a:sym typeface="Courier New"/>
            </a:endParaRPr>
          </a:p>
          <a:p>
            <a:pPr indent="0" lvl="0" marL="457200" rtl="0" algn="l">
              <a:lnSpc>
                <a:spcPct val="90000"/>
              </a:lnSpc>
              <a:spcBef>
                <a:spcPts val="0"/>
              </a:spcBef>
              <a:spcAft>
                <a:spcPts val="0"/>
              </a:spcAft>
              <a:buNone/>
            </a:pPr>
            <a:r>
              <a:rPr b="1" lang="en" sz="1600">
                <a:solidFill>
                  <a:schemeClr val="dk1"/>
                </a:solidFill>
                <a:latin typeface="Courier New"/>
                <a:ea typeface="Courier New"/>
                <a:cs typeface="Courier New"/>
                <a:sym typeface="Courier New"/>
              </a:rPr>
              <a:t>5) </a:t>
            </a:r>
            <a:endParaRPr b="1" sz="1600">
              <a:solidFill>
                <a:schemeClr val="dk1"/>
              </a:solidFill>
              <a:latin typeface="Courier New"/>
              <a:ea typeface="Courier New"/>
              <a:cs typeface="Courier New"/>
              <a:sym typeface="Courier New"/>
            </a:endParaRPr>
          </a:p>
          <a:p>
            <a:pPr indent="457200" lvl="0" marL="457200" rtl="0" algn="l">
              <a:lnSpc>
                <a:spcPct val="90000"/>
              </a:lnSpc>
              <a:spcBef>
                <a:spcPts val="0"/>
              </a:spcBef>
              <a:spcAft>
                <a:spcPts val="0"/>
              </a:spcAft>
              <a:buClr>
                <a:schemeClr val="dk1"/>
              </a:buClr>
              <a:buSzPts val="1100"/>
              <a:buFont typeface="Arial"/>
              <a:buNone/>
            </a:pPr>
            <a:r>
              <a:rPr b="1" lang="en" sz="1600">
                <a:solidFill>
                  <a:srgbClr val="666666"/>
                </a:solidFill>
                <a:latin typeface="Courier New"/>
                <a:ea typeface="Courier New"/>
                <a:cs typeface="Courier New"/>
                <a:sym typeface="Courier New"/>
              </a:rPr>
              <a:t>Type:</a:t>
            </a:r>
            <a:r>
              <a:rPr b="1" lang="en" sz="1600">
                <a:solidFill>
                  <a:schemeClr val="dk1"/>
                </a:solidFill>
                <a:latin typeface="Courier New"/>
                <a:ea typeface="Courier New"/>
                <a:cs typeface="Courier New"/>
                <a:sym typeface="Courier New"/>
              </a:rPr>
              <a:t> esc :wq</a:t>
            </a:r>
            <a:endParaRPr b="1" sz="1600">
              <a:solidFill>
                <a:schemeClr val="dk1"/>
              </a:solidFill>
              <a:latin typeface="Courier New"/>
              <a:ea typeface="Courier New"/>
              <a:cs typeface="Courier New"/>
              <a:sym typeface="Courier New"/>
            </a:endParaRPr>
          </a:p>
          <a:p>
            <a:pPr indent="0" lvl="0" marL="0" rtl="0" algn="l">
              <a:lnSpc>
                <a:spcPct val="90000"/>
              </a:lnSpc>
              <a:spcBef>
                <a:spcPts val="0"/>
              </a:spcBef>
              <a:spcAft>
                <a:spcPts val="0"/>
              </a:spcAft>
              <a:buNone/>
            </a:pPr>
            <a:r>
              <a:rPr b="1" lang="en" sz="1600">
                <a:solidFill>
                  <a:schemeClr val="dk1"/>
                </a:solidFill>
                <a:latin typeface="Courier New"/>
                <a:ea typeface="Courier New"/>
                <a:cs typeface="Courier New"/>
                <a:sym typeface="Courier New"/>
              </a:rPr>
              <a:t>	</a:t>
            </a:r>
            <a:endParaRPr b="1" sz="1600">
              <a:solidFill>
                <a:schemeClr val="dk1"/>
              </a:solidFill>
              <a:latin typeface="Courier New"/>
              <a:ea typeface="Courier New"/>
              <a:cs typeface="Courier New"/>
              <a:sym typeface="Courier New"/>
            </a:endParaRPr>
          </a:p>
        </p:txBody>
      </p:sp>
      <p:cxnSp>
        <p:nvCxnSpPr>
          <p:cNvPr id="627" name="Google Shape;627;p74"/>
          <p:cNvCxnSpPr/>
          <p:nvPr/>
        </p:nvCxnSpPr>
        <p:spPr>
          <a:xfrm>
            <a:off x="775043" y="1074303"/>
            <a:ext cx="7593900" cy="0"/>
          </a:xfrm>
          <a:prstGeom prst="straightConnector1">
            <a:avLst/>
          </a:prstGeom>
          <a:noFill/>
          <a:ln cap="flat" cmpd="sng" w="15875">
            <a:solidFill>
              <a:srgbClr val="595959"/>
            </a:solidFill>
            <a:prstDash val="solid"/>
            <a:round/>
            <a:headEnd len="sm" w="sm" type="none"/>
            <a:tailEnd len="sm" w="sm" type="none"/>
          </a:ln>
        </p:spPr>
      </p:cxnSp>
      <p:sp>
        <p:nvSpPr>
          <p:cNvPr id="628" name="Google Shape;628;p74"/>
          <p:cNvSpPr txBox="1"/>
          <p:nvPr>
            <p:ph type="title"/>
          </p:nvPr>
        </p:nvSpPr>
        <p:spPr>
          <a:xfrm>
            <a:off x="2497950" y="151500"/>
            <a:ext cx="4711500" cy="7971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Clr>
                <a:schemeClr val="dk1"/>
              </a:buClr>
              <a:buSzPts val="4400"/>
              <a:buFont typeface="Calibri"/>
              <a:buNone/>
            </a:pPr>
            <a:r>
              <a:rPr lang="en"/>
              <a:t>Batch Jobs (1)</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2" name="Shape 632"/>
        <p:cNvGrpSpPr/>
        <p:nvPr/>
      </p:nvGrpSpPr>
      <p:grpSpPr>
        <a:xfrm>
          <a:off x="0" y="0"/>
          <a:ext cx="0" cy="0"/>
          <a:chOff x="0" y="0"/>
          <a:chExt cx="0" cy="0"/>
        </a:xfrm>
      </p:grpSpPr>
      <p:sp>
        <p:nvSpPr>
          <p:cNvPr id="633" name="Google Shape;633;p75"/>
          <p:cNvSpPr txBox="1"/>
          <p:nvPr/>
        </p:nvSpPr>
        <p:spPr>
          <a:xfrm>
            <a:off x="0" y="1040175"/>
            <a:ext cx="9211500" cy="4006800"/>
          </a:xfrm>
          <a:prstGeom prst="rect">
            <a:avLst/>
          </a:prstGeom>
          <a:noFill/>
          <a:ln>
            <a:noFill/>
          </a:ln>
        </p:spPr>
        <p:txBody>
          <a:bodyPr anchorCtr="0" anchor="t" bIns="91425" lIns="91425" spcFirstLastPara="1" rIns="91425" wrap="square" tIns="91425">
            <a:noAutofit/>
          </a:bodyPr>
          <a:lstStyle/>
          <a:p>
            <a:pPr indent="457200" lvl="0" marL="0" rtl="0" algn="l">
              <a:lnSpc>
                <a:spcPct val="90000"/>
              </a:lnSpc>
              <a:spcBef>
                <a:spcPts val="0"/>
              </a:spcBef>
              <a:spcAft>
                <a:spcPts val="0"/>
              </a:spcAft>
              <a:buNone/>
            </a:pPr>
            <a:r>
              <a:rPr b="1" lang="en" sz="1500">
                <a:solidFill>
                  <a:srgbClr val="980000"/>
                </a:solidFill>
                <a:latin typeface="Courier New"/>
                <a:ea typeface="Courier New"/>
                <a:cs typeface="Courier New"/>
                <a:sym typeface="Courier New"/>
              </a:rPr>
              <a:t>Run the following command in the cluster to submit your job.</a:t>
            </a:r>
            <a:endParaRPr b="1" sz="1500">
              <a:solidFill>
                <a:srgbClr val="980000"/>
              </a:solidFill>
              <a:latin typeface="Courier New"/>
              <a:ea typeface="Courier New"/>
              <a:cs typeface="Courier New"/>
              <a:sym typeface="Courier New"/>
            </a:endParaRPr>
          </a:p>
          <a:p>
            <a:pPr indent="0" lvl="0" marL="0" rtl="0" algn="l">
              <a:lnSpc>
                <a:spcPct val="90000"/>
              </a:lnSpc>
              <a:spcBef>
                <a:spcPts val="0"/>
              </a:spcBef>
              <a:spcAft>
                <a:spcPts val="0"/>
              </a:spcAft>
              <a:buNone/>
            </a:pPr>
            <a:r>
              <a:t/>
            </a:r>
            <a:endParaRPr b="1" sz="1600">
              <a:solidFill>
                <a:schemeClr val="dk1"/>
              </a:solidFill>
              <a:latin typeface="Courier New"/>
              <a:ea typeface="Courier New"/>
              <a:cs typeface="Courier New"/>
              <a:sym typeface="Courier New"/>
            </a:endParaRPr>
          </a:p>
          <a:p>
            <a:pPr indent="0" lvl="0" marL="0" rtl="0" algn="l">
              <a:lnSpc>
                <a:spcPct val="90000"/>
              </a:lnSpc>
              <a:spcBef>
                <a:spcPts val="0"/>
              </a:spcBef>
              <a:spcAft>
                <a:spcPts val="0"/>
              </a:spcAft>
              <a:buNone/>
            </a:pPr>
            <a:r>
              <a:rPr b="1" lang="en" sz="1600">
                <a:solidFill>
                  <a:schemeClr val="dk1"/>
                </a:solidFill>
                <a:latin typeface="Courier New"/>
                <a:ea typeface="Courier New"/>
                <a:cs typeface="Courier New"/>
                <a:sym typeface="Courier New"/>
              </a:rPr>
              <a:t>~:&gt; sbatch --job-name=</a:t>
            </a:r>
            <a:r>
              <a:rPr b="1" lang="en" sz="1600">
                <a:solidFill>
                  <a:srgbClr val="980000"/>
                </a:solidFill>
                <a:latin typeface="Courier New"/>
                <a:ea typeface="Courier New"/>
                <a:cs typeface="Courier New"/>
                <a:sym typeface="Courier New"/>
              </a:rPr>
              <a:t>A</a:t>
            </a:r>
            <a:r>
              <a:rPr b="1" lang="en" sz="1600">
                <a:solidFill>
                  <a:schemeClr val="dk1"/>
                </a:solidFill>
                <a:latin typeface="Courier New"/>
                <a:ea typeface="Courier New"/>
                <a:cs typeface="Courier New"/>
                <a:sym typeface="Courier New"/>
              </a:rPr>
              <a:t> --ntasks=</a:t>
            </a:r>
            <a:r>
              <a:rPr b="1" lang="en" sz="1600">
                <a:solidFill>
                  <a:srgbClr val="980000"/>
                </a:solidFill>
                <a:latin typeface="Courier New"/>
                <a:ea typeface="Courier New"/>
                <a:cs typeface="Courier New"/>
                <a:sym typeface="Courier New"/>
              </a:rPr>
              <a:t>B</a:t>
            </a:r>
            <a:r>
              <a:rPr b="1" lang="en" sz="1600">
                <a:solidFill>
                  <a:schemeClr val="dk1"/>
                </a:solidFill>
                <a:latin typeface="Courier New"/>
                <a:ea typeface="Courier New"/>
                <a:cs typeface="Courier New"/>
                <a:sym typeface="Courier New"/>
              </a:rPr>
              <a:t> --mem-per-cpu=</a:t>
            </a:r>
            <a:r>
              <a:rPr b="1" lang="en" sz="1600">
                <a:solidFill>
                  <a:srgbClr val="980000"/>
                </a:solidFill>
                <a:latin typeface="Courier New"/>
                <a:ea typeface="Courier New"/>
                <a:cs typeface="Courier New"/>
                <a:sym typeface="Courier New"/>
              </a:rPr>
              <a:t>C</a:t>
            </a:r>
            <a:r>
              <a:rPr b="1" lang="en" sz="1600">
                <a:solidFill>
                  <a:schemeClr val="dk1"/>
                </a:solidFill>
                <a:latin typeface="Courier New"/>
                <a:ea typeface="Courier New"/>
                <a:cs typeface="Courier New"/>
                <a:sym typeface="Courier New"/>
              </a:rPr>
              <a:t> --time=</a:t>
            </a:r>
            <a:r>
              <a:rPr b="1" lang="en" sz="1600">
                <a:solidFill>
                  <a:srgbClr val="980000"/>
                </a:solidFill>
                <a:latin typeface="Courier New"/>
                <a:ea typeface="Courier New"/>
                <a:cs typeface="Courier New"/>
                <a:sym typeface="Courier New"/>
              </a:rPr>
              <a:t>D</a:t>
            </a:r>
            <a:r>
              <a:rPr b="1" lang="en" sz="1600">
                <a:solidFill>
                  <a:schemeClr val="dk1"/>
                </a:solidFill>
                <a:latin typeface="Courier New"/>
                <a:ea typeface="Courier New"/>
                <a:cs typeface="Courier New"/>
                <a:sym typeface="Courier New"/>
              </a:rPr>
              <a:t> </a:t>
            </a:r>
            <a:r>
              <a:rPr b="1" lang="en" sz="1600">
                <a:solidFill>
                  <a:srgbClr val="666666"/>
                </a:solidFill>
                <a:latin typeface="Courier New"/>
                <a:ea typeface="Courier New"/>
                <a:cs typeface="Courier New"/>
                <a:sym typeface="Courier New"/>
              </a:rPr>
              <a:t>my_job</a:t>
            </a:r>
            <a:r>
              <a:rPr b="1" lang="en" sz="1600">
                <a:solidFill>
                  <a:schemeClr val="dk1"/>
                </a:solidFill>
                <a:latin typeface="Courier New"/>
                <a:ea typeface="Courier New"/>
                <a:cs typeface="Courier New"/>
                <a:sym typeface="Courier New"/>
              </a:rPr>
              <a:t>.sh</a:t>
            </a:r>
            <a:endParaRPr b="1" sz="1600">
              <a:solidFill>
                <a:schemeClr val="dk1"/>
              </a:solidFill>
              <a:latin typeface="Courier New"/>
              <a:ea typeface="Courier New"/>
              <a:cs typeface="Courier New"/>
              <a:sym typeface="Courier New"/>
            </a:endParaRPr>
          </a:p>
          <a:p>
            <a:pPr indent="457200" lvl="0" marL="0" rtl="0" algn="l">
              <a:lnSpc>
                <a:spcPct val="90000"/>
              </a:lnSpc>
              <a:spcBef>
                <a:spcPts val="0"/>
              </a:spcBef>
              <a:spcAft>
                <a:spcPts val="0"/>
              </a:spcAft>
              <a:buNone/>
            </a:pPr>
            <a:r>
              <a:t/>
            </a:r>
            <a:endParaRPr b="1">
              <a:solidFill>
                <a:schemeClr val="dk1"/>
              </a:solidFill>
              <a:latin typeface="Courier New"/>
              <a:ea typeface="Courier New"/>
              <a:cs typeface="Courier New"/>
              <a:sym typeface="Courier New"/>
            </a:endParaRPr>
          </a:p>
          <a:p>
            <a:pPr indent="457200" lvl="0" marL="0" rtl="0" algn="l">
              <a:lnSpc>
                <a:spcPct val="90000"/>
              </a:lnSpc>
              <a:spcBef>
                <a:spcPts val="0"/>
              </a:spcBef>
              <a:spcAft>
                <a:spcPts val="0"/>
              </a:spcAft>
              <a:buNone/>
            </a:pPr>
            <a:r>
              <a:t/>
            </a:r>
            <a:endParaRPr b="1">
              <a:solidFill>
                <a:schemeClr val="dk1"/>
              </a:solidFill>
              <a:latin typeface="Courier New"/>
              <a:ea typeface="Courier New"/>
              <a:cs typeface="Courier New"/>
              <a:sym typeface="Courier New"/>
            </a:endParaRPr>
          </a:p>
          <a:p>
            <a:pPr indent="457200" lvl="0" marL="0" rtl="0" algn="l">
              <a:lnSpc>
                <a:spcPct val="90000"/>
              </a:lnSpc>
              <a:spcBef>
                <a:spcPts val="0"/>
              </a:spcBef>
              <a:spcAft>
                <a:spcPts val="0"/>
              </a:spcAft>
              <a:buNone/>
            </a:pPr>
            <a:r>
              <a:rPr b="1" lang="en">
                <a:solidFill>
                  <a:schemeClr val="dk1"/>
                </a:solidFill>
                <a:latin typeface="Courier New"/>
                <a:ea typeface="Courier New"/>
                <a:cs typeface="Courier New"/>
                <a:sym typeface="Courier New"/>
              </a:rPr>
              <a:t>A = name of your choosing for the job Ie. Big_Data</a:t>
            </a:r>
            <a:endParaRPr b="1">
              <a:solidFill>
                <a:schemeClr val="dk1"/>
              </a:solidFill>
              <a:latin typeface="Courier New"/>
              <a:ea typeface="Courier New"/>
              <a:cs typeface="Courier New"/>
              <a:sym typeface="Courier New"/>
            </a:endParaRPr>
          </a:p>
          <a:p>
            <a:pPr indent="457200" lvl="0" marL="0" rtl="0" algn="l">
              <a:lnSpc>
                <a:spcPct val="90000"/>
              </a:lnSpc>
              <a:spcBef>
                <a:spcPts val="0"/>
              </a:spcBef>
              <a:spcAft>
                <a:spcPts val="0"/>
              </a:spcAft>
              <a:buNone/>
            </a:pPr>
            <a:r>
              <a:t/>
            </a:r>
            <a:endParaRPr b="1">
              <a:solidFill>
                <a:schemeClr val="dk1"/>
              </a:solidFill>
              <a:latin typeface="Courier New"/>
              <a:ea typeface="Courier New"/>
              <a:cs typeface="Courier New"/>
              <a:sym typeface="Courier New"/>
            </a:endParaRPr>
          </a:p>
          <a:p>
            <a:pPr indent="457200" lvl="0" marL="0" rtl="0" algn="l">
              <a:lnSpc>
                <a:spcPct val="90000"/>
              </a:lnSpc>
              <a:spcBef>
                <a:spcPts val="0"/>
              </a:spcBef>
              <a:spcAft>
                <a:spcPts val="0"/>
              </a:spcAft>
              <a:buNone/>
            </a:pPr>
            <a:r>
              <a:rPr b="1" lang="en">
                <a:solidFill>
                  <a:schemeClr val="dk1"/>
                </a:solidFill>
                <a:latin typeface="Courier New"/>
                <a:ea typeface="Courier New"/>
                <a:cs typeface="Courier New"/>
                <a:sym typeface="Courier New"/>
              </a:rPr>
              <a:t>B = number of cpus required for job. Ie. 1</a:t>
            </a:r>
            <a:endParaRPr b="1">
              <a:solidFill>
                <a:schemeClr val="dk1"/>
              </a:solidFill>
              <a:latin typeface="Courier New"/>
              <a:ea typeface="Courier New"/>
              <a:cs typeface="Courier New"/>
              <a:sym typeface="Courier New"/>
            </a:endParaRPr>
          </a:p>
          <a:p>
            <a:pPr indent="457200" lvl="0" marL="0" rtl="0" algn="l">
              <a:lnSpc>
                <a:spcPct val="90000"/>
              </a:lnSpc>
              <a:spcBef>
                <a:spcPts val="0"/>
              </a:spcBef>
              <a:spcAft>
                <a:spcPts val="0"/>
              </a:spcAft>
              <a:buNone/>
            </a:pPr>
            <a:r>
              <a:t/>
            </a:r>
            <a:endParaRPr b="1" sz="1300">
              <a:latin typeface="Courier New"/>
              <a:ea typeface="Courier New"/>
              <a:cs typeface="Courier New"/>
              <a:sym typeface="Courier New"/>
            </a:endParaRPr>
          </a:p>
          <a:p>
            <a:pPr indent="457200" lvl="0" marL="0" rtl="0" algn="l">
              <a:lnSpc>
                <a:spcPct val="90000"/>
              </a:lnSpc>
              <a:spcBef>
                <a:spcPts val="0"/>
              </a:spcBef>
              <a:spcAft>
                <a:spcPts val="0"/>
              </a:spcAft>
              <a:buNone/>
            </a:pPr>
            <a:r>
              <a:rPr b="1" lang="en" sz="1300">
                <a:latin typeface="Courier New"/>
                <a:ea typeface="Courier New"/>
                <a:cs typeface="Courier New"/>
                <a:sym typeface="Courier New"/>
              </a:rPr>
              <a:t>C = memory per cpu required for job. Ie. 2G</a:t>
            </a:r>
            <a:endParaRPr b="1" sz="1300">
              <a:latin typeface="Courier New"/>
              <a:ea typeface="Courier New"/>
              <a:cs typeface="Courier New"/>
              <a:sym typeface="Courier New"/>
            </a:endParaRPr>
          </a:p>
          <a:p>
            <a:pPr indent="457200" lvl="0" marL="0" rtl="0" algn="l">
              <a:lnSpc>
                <a:spcPct val="90000"/>
              </a:lnSpc>
              <a:spcBef>
                <a:spcPts val="0"/>
              </a:spcBef>
              <a:spcAft>
                <a:spcPts val="0"/>
              </a:spcAft>
              <a:buNone/>
            </a:pPr>
            <a:r>
              <a:t/>
            </a:r>
            <a:endParaRPr b="1" sz="1300">
              <a:latin typeface="Courier New"/>
              <a:ea typeface="Courier New"/>
              <a:cs typeface="Courier New"/>
              <a:sym typeface="Courier New"/>
            </a:endParaRPr>
          </a:p>
          <a:p>
            <a:pPr indent="457200" lvl="0" marL="0" rtl="0" algn="l">
              <a:lnSpc>
                <a:spcPct val="90000"/>
              </a:lnSpc>
              <a:spcBef>
                <a:spcPts val="0"/>
              </a:spcBef>
              <a:spcAft>
                <a:spcPts val="0"/>
              </a:spcAft>
              <a:buNone/>
            </a:pPr>
            <a:r>
              <a:rPr b="1" lang="en" sz="1300">
                <a:latin typeface="Courier New"/>
                <a:ea typeface="Courier New"/>
                <a:cs typeface="Courier New"/>
                <a:sym typeface="Courier New"/>
              </a:rPr>
              <a:t>D = 	computation time required for your job to complete. Ie. 1:00:00</a:t>
            </a:r>
            <a:endParaRPr b="1" sz="1300">
              <a:latin typeface="Courier New"/>
              <a:ea typeface="Courier New"/>
              <a:cs typeface="Courier New"/>
              <a:sym typeface="Courier New"/>
            </a:endParaRPr>
          </a:p>
          <a:p>
            <a:pPr indent="0" lvl="0" marL="0" rtl="0" algn="l">
              <a:lnSpc>
                <a:spcPct val="90000"/>
              </a:lnSpc>
              <a:spcBef>
                <a:spcPts val="0"/>
              </a:spcBef>
              <a:spcAft>
                <a:spcPts val="0"/>
              </a:spcAft>
              <a:buNone/>
            </a:pPr>
            <a:r>
              <a:t/>
            </a:r>
            <a:endParaRPr b="1" sz="1300">
              <a:latin typeface="Courier New"/>
              <a:ea typeface="Courier New"/>
              <a:cs typeface="Courier New"/>
              <a:sym typeface="Courier New"/>
            </a:endParaRPr>
          </a:p>
          <a:p>
            <a:pPr indent="0" lvl="0" marL="0" rtl="0" algn="l">
              <a:lnSpc>
                <a:spcPct val="90000"/>
              </a:lnSpc>
              <a:spcBef>
                <a:spcPts val="0"/>
              </a:spcBef>
              <a:spcAft>
                <a:spcPts val="0"/>
              </a:spcAft>
              <a:buNone/>
            </a:pPr>
            <a:r>
              <a:t/>
            </a:r>
            <a:endParaRPr b="1" sz="1300">
              <a:latin typeface="Courier New"/>
              <a:ea typeface="Courier New"/>
              <a:cs typeface="Courier New"/>
              <a:sym typeface="Courier New"/>
            </a:endParaRPr>
          </a:p>
          <a:p>
            <a:pPr indent="0" lvl="0" marL="0" rtl="0" algn="l">
              <a:lnSpc>
                <a:spcPct val="90000"/>
              </a:lnSpc>
              <a:spcBef>
                <a:spcPts val="0"/>
              </a:spcBef>
              <a:spcAft>
                <a:spcPts val="0"/>
              </a:spcAft>
              <a:buNone/>
            </a:pPr>
            <a:r>
              <a:t/>
            </a:r>
            <a:endParaRPr b="1" sz="1300">
              <a:latin typeface="Courier New"/>
              <a:ea typeface="Courier New"/>
              <a:cs typeface="Courier New"/>
              <a:sym typeface="Courier New"/>
            </a:endParaRPr>
          </a:p>
          <a:p>
            <a:pPr indent="0" lvl="0" marL="0" rtl="0" algn="l">
              <a:lnSpc>
                <a:spcPct val="90000"/>
              </a:lnSpc>
              <a:spcBef>
                <a:spcPts val="0"/>
              </a:spcBef>
              <a:spcAft>
                <a:spcPts val="0"/>
              </a:spcAft>
              <a:buNone/>
            </a:pPr>
            <a:r>
              <a:t/>
            </a:r>
            <a:endParaRPr b="1" sz="1300">
              <a:latin typeface="Courier New"/>
              <a:ea typeface="Courier New"/>
              <a:cs typeface="Courier New"/>
              <a:sym typeface="Courier New"/>
            </a:endParaRPr>
          </a:p>
          <a:p>
            <a:pPr indent="0" lvl="0" marL="0" rtl="0" algn="l">
              <a:lnSpc>
                <a:spcPct val="90000"/>
              </a:lnSpc>
              <a:spcBef>
                <a:spcPts val="0"/>
              </a:spcBef>
              <a:spcAft>
                <a:spcPts val="0"/>
              </a:spcAft>
              <a:buClr>
                <a:schemeClr val="dk1"/>
              </a:buClr>
              <a:buSzPts val="1100"/>
              <a:buFont typeface="Arial"/>
              <a:buNone/>
            </a:pPr>
            <a:r>
              <a:rPr b="1" lang="en" sz="1300">
                <a:solidFill>
                  <a:schemeClr val="dk1"/>
                </a:solidFill>
                <a:latin typeface="Courier New"/>
                <a:ea typeface="Courier New"/>
                <a:cs typeface="Courier New"/>
                <a:sym typeface="Courier New"/>
              </a:rPr>
              <a:t>Note that the more resources you request, the longer it will take for your job to begin as there are limited resources available at any given time.</a:t>
            </a:r>
            <a:endParaRPr b="1" sz="1300">
              <a:solidFill>
                <a:schemeClr val="dk1"/>
              </a:solidFill>
              <a:latin typeface="Courier New"/>
              <a:ea typeface="Courier New"/>
              <a:cs typeface="Courier New"/>
              <a:sym typeface="Courier New"/>
            </a:endParaRPr>
          </a:p>
          <a:p>
            <a:pPr indent="0" lvl="0" marL="0" rtl="0" algn="l">
              <a:lnSpc>
                <a:spcPct val="90000"/>
              </a:lnSpc>
              <a:spcBef>
                <a:spcPts val="0"/>
              </a:spcBef>
              <a:spcAft>
                <a:spcPts val="0"/>
              </a:spcAft>
              <a:buNone/>
            </a:pPr>
            <a:r>
              <a:t/>
            </a:r>
            <a:endParaRPr b="1" sz="1300">
              <a:latin typeface="Courier New"/>
              <a:ea typeface="Courier New"/>
              <a:cs typeface="Courier New"/>
              <a:sym typeface="Courier New"/>
            </a:endParaRPr>
          </a:p>
        </p:txBody>
      </p:sp>
      <p:cxnSp>
        <p:nvCxnSpPr>
          <p:cNvPr id="634" name="Google Shape;634;p75"/>
          <p:cNvCxnSpPr/>
          <p:nvPr/>
        </p:nvCxnSpPr>
        <p:spPr>
          <a:xfrm>
            <a:off x="775043" y="1074303"/>
            <a:ext cx="7593900" cy="0"/>
          </a:xfrm>
          <a:prstGeom prst="straightConnector1">
            <a:avLst/>
          </a:prstGeom>
          <a:noFill/>
          <a:ln cap="flat" cmpd="sng" w="15875">
            <a:solidFill>
              <a:srgbClr val="595959"/>
            </a:solidFill>
            <a:prstDash val="solid"/>
            <a:round/>
            <a:headEnd len="sm" w="sm" type="none"/>
            <a:tailEnd len="sm" w="sm" type="none"/>
          </a:ln>
        </p:spPr>
      </p:cxnSp>
      <p:sp>
        <p:nvSpPr>
          <p:cNvPr id="635" name="Google Shape;635;p75"/>
          <p:cNvSpPr txBox="1"/>
          <p:nvPr>
            <p:ph type="title"/>
          </p:nvPr>
        </p:nvSpPr>
        <p:spPr>
          <a:xfrm>
            <a:off x="2497950" y="151500"/>
            <a:ext cx="4711500" cy="7971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Clr>
                <a:schemeClr val="dk1"/>
              </a:buClr>
              <a:buSzPts val="4400"/>
              <a:buFont typeface="Calibri"/>
              <a:buNone/>
            </a:pPr>
            <a:r>
              <a:rPr lang="en"/>
              <a:t>Batch Jobs (2)</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9" name="Shape 639"/>
        <p:cNvGrpSpPr/>
        <p:nvPr/>
      </p:nvGrpSpPr>
      <p:grpSpPr>
        <a:xfrm>
          <a:off x="0" y="0"/>
          <a:ext cx="0" cy="0"/>
          <a:chOff x="0" y="0"/>
          <a:chExt cx="0" cy="0"/>
        </a:xfrm>
      </p:grpSpPr>
      <p:cxnSp>
        <p:nvCxnSpPr>
          <p:cNvPr id="640" name="Google Shape;640;p76"/>
          <p:cNvCxnSpPr/>
          <p:nvPr/>
        </p:nvCxnSpPr>
        <p:spPr>
          <a:xfrm>
            <a:off x="775043" y="1074303"/>
            <a:ext cx="7593900" cy="0"/>
          </a:xfrm>
          <a:prstGeom prst="straightConnector1">
            <a:avLst/>
          </a:prstGeom>
          <a:noFill/>
          <a:ln cap="flat" cmpd="sng" w="15875">
            <a:solidFill>
              <a:srgbClr val="595959"/>
            </a:solidFill>
            <a:prstDash val="solid"/>
            <a:round/>
            <a:headEnd len="sm" w="sm" type="none"/>
            <a:tailEnd len="sm" w="sm" type="none"/>
          </a:ln>
        </p:spPr>
      </p:cxnSp>
      <p:sp>
        <p:nvSpPr>
          <p:cNvPr id="641" name="Google Shape;641;p76"/>
          <p:cNvSpPr txBox="1"/>
          <p:nvPr>
            <p:ph type="title"/>
          </p:nvPr>
        </p:nvSpPr>
        <p:spPr>
          <a:xfrm>
            <a:off x="2497950" y="151500"/>
            <a:ext cx="4711500" cy="7971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Clr>
                <a:schemeClr val="dk1"/>
              </a:buClr>
              <a:buSzPts val="4400"/>
              <a:buFont typeface="Calibri"/>
              <a:buNone/>
            </a:pPr>
            <a:r>
              <a:rPr lang="en"/>
              <a:t>Monitor/Cancel Job</a:t>
            </a:r>
            <a:endParaRPr/>
          </a:p>
        </p:txBody>
      </p:sp>
      <p:sp>
        <p:nvSpPr>
          <p:cNvPr id="642" name="Google Shape;642;p76"/>
          <p:cNvSpPr txBox="1"/>
          <p:nvPr/>
        </p:nvSpPr>
        <p:spPr>
          <a:xfrm>
            <a:off x="598750" y="1187425"/>
            <a:ext cx="8088000" cy="336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100">
              <a:solidFill>
                <a:schemeClr val="dk1"/>
              </a:solidFill>
              <a:latin typeface="Courier New"/>
              <a:ea typeface="Courier New"/>
              <a:cs typeface="Courier New"/>
              <a:sym typeface="Courier New"/>
            </a:endParaRPr>
          </a:p>
          <a:p>
            <a:pPr indent="0" lvl="0" marL="0" rtl="0" algn="l">
              <a:spcBef>
                <a:spcPts val="0"/>
              </a:spcBef>
              <a:spcAft>
                <a:spcPts val="0"/>
              </a:spcAft>
              <a:buNone/>
            </a:pPr>
            <a:r>
              <a:rPr b="1" lang="en" sz="1600">
                <a:solidFill>
                  <a:schemeClr val="dk1"/>
                </a:solidFill>
                <a:latin typeface="Courier New"/>
                <a:ea typeface="Courier New"/>
                <a:cs typeface="Courier New"/>
                <a:sym typeface="Courier New"/>
              </a:rPr>
              <a:t>Show my jobs on cluster:</a:t>
            </a:r>
            <a:endParaRPr b="1" sz="1600">
              <a:solidFill>
                <a:schemeClr val="dk1"/>
              </a:solidFill>
              <a:latin typeface="Courier New"/>
              <a:ea typeface="Courier New"/>
              <a:cs typeface="Courier New"/>
              <a:sym typeface="Courier New"/>
            </a:endParaRPr>
          </a:p>
          <a:p>
            <a:pPr indent="457200" lvl="0" marL="0" rtl="0" algn="l">
              <a:spcBef>
                <a:spcPts val="0"/>
              </a:spcBef>
              <a:spcAft>
                <a:spcPts val="0"/>
              </a:spcAft>
              <a:buClr>
                <a:schemeClr val="dk1"/>
              </a:buClr>
              <a:buSzPts val="1100"/>
              <a:buFont typeface="Arial"/>
              <a:buNone/>
            </a:pPr>
            <a:r>
              <a:rPr b="1" lang="en" sz="1600">
                <a:solidFill>
                  <a:schemeClr val="dk1"/>
                </a:solidFill>
                <a:latin typeface="Courier New"/>
                <a:ea typeface="Courier New"/>
                <a:cs typeface="Courier New"/>
                <a:sym typeface="Courier New"/>
              </a:rPr>
              <a:t>~:&gt; </a:t>
            </a:r>
            <a:r>
              <a:rPr b="1" lang="en" sz="1300">
                <a:solidFill>
                  <a:schemeClr val="dk1"/>
                </a:solidFill>
                <a:latin typeface="Courier New"/>
                <a:ea typeface="Courier New"/>
                <a:cs typeface="Courier New"/>
                <a:sym typeface="Courier New"/>
              </a:rPr>
              <a:t>myqueue /my jobs</a:t>
            </a:r>
            <a:endParaRPr b="1" sz="1300">
              <a:solidFill>
                <a:schemeClr val="dk1"/>
              </a:solidFill>
              <a:latin typeface="Courier New"/>
              <a:ea typeface="Courier New"/>
              <a:cs typeface="Courier New"/>
              <a:sym typeface="Courier New"/>
            </a:endParaRPr>
          </a:p>
          <a:p>
            <a:pPr indent="0" lvl="0" marL="0" rtl="0" algn="l">
              <a:spcBef>
                <a:spcPts val="0"/>
              </a:spcBef>
              <a:spcAft>
                <a:spcPts val="0"/>
              </a:spcAft>
              <a:buNone/>
            </a:pPr>
            <a:r>
              <a:t/>
            </a:r>
            <a:endParaRPr sz="1100">
              <a:solidFill>
                <a:schemeClr val="dk1"/>
              </a:solidFill>
              <a:latin typeface="Courier New"/>
              <a:ea typeface="Courier New"/>
              <a:cs typeface="Courier New"/>
              <a:sym typeface="Courier New"/>
            </a:endParaRPr>
          </a:p>
          <a:p>
            <a:pPr indent="0" lvl="0" marL="0" rtl="0" algn="l">
              <a:spcBef>
                <a:spcPts val="0"/>
              </a:spcBef>
              <a:spcAft>
                <a:spcPts val="0"/>
              </a:spcAft>
              <a:buNone/>
            </a:pPr>
            <a:r>
              <a:rPr b="1" lang="en" sz="1300">
                <a:solidFill>
                  <a:srgbClr val="777777"/>
                </a:solidFill>
                <a:highlight>
                  <a:srgbClr val="FAF9F2"/>
                </a:highlight>
              </a:rPr>
              <a:t>JOBID 	PARTITION     NAME       USER 	ST       TIME 	 NODES 	NODELIST(REASON)</a:t>
            </a:r>
            <a:endParaRPr b="1" sz="1300">
              <a:solidFill>
                <a:srgbClr val="777777"/>
              </a:solidFill>
              <a:highlight>
                <a:srgbClr val="FAF9F2"/>
              </a:highlight>
            </a:endParaRPr>
          </a:p>
          <a:p>
            <a:pPr indent="0" lvl="0" marL="0" marR="279400" rtl="0" algn="l">
              <a:lnSpc>
                <a:spcPct val="115000"/>
              </a:lnSpc>
              <a:spcBef>
                <a:spcPts val="1100"/>
              </a:spcBef>
              <a:spcAft>
                <a:spcPts val="0"/>
              </a:spcAft>
              <a:buNone/>
            </a:pPr>
            <a:r>
              <a:rPr b="1" lang="en" sz="1200">
                <a:solidFill>
                  <a:srgbClr val="777777"/>
                </a:solidFill>
                <a:highlight>
                  <a:srgbClr val="FAF9F2"/>
                </a:highlight>
              </a:rPr>
              <a:t> 3176    	 quick 	   Big_Data   	username 	PD       0:00   		 1 	   (Resources)</a:t>
            </a:r>
            <a:endParaRPr b="1" sz="1200">
              <a:solidFill>
                <a:srgbClr val="777777"/>
              </a:solidFill>
              <a:highlight>
                <a:srgbClr val="FAF9F2"/>
              </a:highlight>
            </a:endParaRPr>
          </a:p>
          <a:p>
            <a:pPr indent="0" lvl="0" marL="0" rtl="0" algn="l">
              <a:spcBef>
                <a:spcPts val="1100"/>
              </a:spcBef>
              <a:spcAft>
                <a:spcPts val="0"/>
              </a:spcAft>
              <a:buNone/>
            </a:pPr>
            <a:r>
              <a:t/>
            </a:r>
            <a:endParaRPr b="1" sz="1600">
              <a:solidFill>
                <a:schemeClr val="dk1"/>
              </a:solidFill>
              <a:latin typeface="Courier New"/>
              <a:ea typeface="Courier New"/>
              <a:cs typeface="Courier New"/>
              <a:sym typeface="Courier New"/>
            </a:endParaRPr>
          </a:p>
          <a:p>
            <a:pPr indent="0" lvl="0" marL="0" rtl="0" algn="l">
              <a:spcBef>
                <a:spcPts val="0"/>
              </a:spcBef>
              <a:spcAft>
                <a:spcPts val="0"/>
              </a:spcAft>
              <a:buNone/>
            </a:pPr>
            <a:r>
              <a:t/>
            </a:r>
            <a:endParaRPr b="1" sz="1600">
              <a:solidFill>
                <a:schemeClr val="dk1"/>
              </a:solidFill>
              <a:latin typeface="Courier New"/>
              <a:ea typeface="Courier New"/>
              <a:cs typeface="Courier New"/>
              <a:sym typeface="Courier New"/>
            </a:endParaRPr>
          </a:p>
          <a:p>
            <a:pPr indent="0" lvl="0" marL="0" rtl="0" algn="l">
              <a:spcBef>
                <a:spcPts val="0"/>
              </a:spcBef>
              <a:spcAft>
                <a:spcPts val="0"/>
              </a:spcAft>
              <a:buNone/>
            </a:pPr>
            <a:r>
              <a:rPr b="1" lang="en" sz="1600">
                <a:solidFill>
                  <a:schemeClr val="dk1"/>
                </a:solidFill>
                <a:latin typeface="Courier New"/>
                <a:ea typeface="Courier New"/>
                <a:cs typeface="Courier New"/>
                <a:sym typeface="Courier New"/>
              </a:rPr>
              <a:t>Cancel job</a:t>
            </a:r>
            <a:endParaRPr b="1" sz="1600">
              <a:solidFill>
                <a:schemeClr val="dk1"/>
              </a:solidFill>
              <a:latin typeface="Courier New"/>
              <a:ea typeface="Courier New"/>
              <a:cs typeface="Courier New"/>
              <a:sym typeface="Courier New"/>
            </a:endParaRPr>
          </a:p>
          <a:p>
            <a:pPr indent="457200" lvl="0" marL="0" rtl="0" algn="l">
              <a:spcBef>
                <a:spcPts val="0"/>
              </a:spcBef>
              <a:spcAft>
                <a:spcPts val="0"/>
              </a:spcAft>
              <a:buNone/>
            </a:pPr>
            <a:r>
              <a:rPr b="1" lang="en" sz="1600">
                <a:solidFill>
                  <a:schemeClr val="dk1"/>
                </a:solidFill>
                <a:latin typeface="Courier New"/>
                <a:ea typeface="Courier New"/>
                <a:cs typeface="Courier New"/>
                <a:sym typeface="Courier New"/>
              </a:rPr>
              <a:t>~:&gt; scancel job_id</a:t>
            </a:r>
            <a:endParaRPr sz="1100">
              <a:solidFill>
                <a:srgbClr val="777777"/>
              </a:solidFill>
              <a:highlight>
                <a:srgbClr val="FAF9F2"/>
              </a:highlight>
            </a:endParaRPr>
          </a:p>
          <a:p>
            <a:pPr indent="0" lvl="0" marL="0" rtl="0" algn="l">
              <a:spcBef>
                <a:spcPts val="0"/>
              </a:spcBef>
              <a:spcAft>
                <a:spcPts val="0"/>
              </a:spcAft>
              <a:buClr>
                <a:schemeClr val="dk1"/>
              </a:buClr>
              <a:buSzPts val="1100"/>
              <a:buFont typeface="Arial"/>
              <a:buNone/>
            </a:pPr>
            <a:r>
              <a:t/>
            </a:r>
            <a:endParaRPr sz="1100">
              <a:solidFill>
                <a:schemeClr val="dk1"/>
              </a:solidFill>
              <a:latin typeface="Courier New"/>
              <a:ea typeface="Courier New"/>
              <a:cs typeface="Courier New"/>
              <a:sym typeface="Courier New"/>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6" name="Shape 646"/>
        <p:cNvGrpSpPr/>
        <p:nvPr/>
      </p:nvGrpSpPr>
      <p:grpSpPr>
        <a:xfrm>
          <a:off x="0" y="0"/>
          <a:ext cx="0" cy="0"/>
          <a:chOff x="0" y="0"/>
          <a:chExt cx="0" cy="0"/>
        </a:xfrm>
      </p:grpSpPr>
      <p:cxnSp>
        <p:nvCxnSpPr>
          <p:cNvPr id="647" name="Google Shape;647;p77"/>
          <p:cNvCxnSpPr/>
          <p:nvPr/>
        </p:nvCxnSpPr>
        <p:spPr>
          <a:xfrm>
            <a:off x="775043" y="1074303"/>
            <a:ext cx="7593900" cy="0"/>
          </a:xfrm>
          <a:prstGeom prst="straightConnector1">
            <a:avLst/>
          </a:prstGeom>
          <a:noFill/>
          <a:ln cap="flat" cmpd="sng" w="15875">
            <a:solidFill>
              <a:srgbClr val="595959"/>
            </a:solidFill>
            <a:prstDash val="solid"/>
            <a:round/>
            <a:headEnd len="sm" w="sm" type="none"/>
            <a:tailEnd len="sm" w="sm" type="none"/>
          </a:ln>
        </p:spPr>
      </p:cxnSp>
      <p:sp>
        <p:nvSpPr>
          <p:cNvPr id="648" name="Google Shape;648;p77"/>
          <p:cNvSpPr txBox="1"/>
          <p:nvPr>
            <p:ph type="title"/>
          </p:nvPr>
        </p:nvSpPr>
        <p:spPr>
          <a:xfrm>
            <a:off x="2955150" y="151500"/>
            <a:ext cx="4711500" cy="7971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Clr>
                <a:schemeClr val="dk1"/>
              </a:buClr>
              <a:buSzPts val="4400"/>
              <a:buFont typeface="Calibri"/>
              <a:buNone/>
            </a:pPr>
            <a:r>
              <a:rPr lang="en"/>
              <a:t>Batch Jobs (3)</a:t>
            </a:r>
            <a:endParaRPr/>
          </a:p>
        </p:txBody>
      </p:sp>
      <p:sp>
        <p:nvSpPr>
          <p:cNvPr id="649" name="Google Shape;649;p77"/>
          <p:cNvSpPr txBox="1"/>
          <p:nvPr/>
        </p:nvSpPr>
        <p:spPr>
          <a:xfrm>
            <a:off x="-76200" y="1040175"/>
            <a:ext cx="9625200" cy="4006800"/>
          </a:xfrm>
          <a:prstGeom prst="rect">
            <a:avLst/>
          </a:prstGeom>
          <a:noFill/>
          <a:ln>
            <a:noFill/>
          </a:ln>
        </p:spPr>
        <p:txBody>
          <a:bodyPr anchorCtr="0" anchor="t" bIns="91425" lIns="91425" spcFirstLastPara="1" rIns="91425" wrap="square" tIns="91425">
            <a:noAutofit/>
          </a:bodyPr>
          <a:lstStyle/>
          <a:p>
            <a:pPr indent="457200" lvl="0" marL="3200400" rtl="0" algn="l">
              <a:spcBef>
                <a:spcPts val="0"/>
              </a:spcBef>
              <a:spcAft>
                <a:spcPts val="0"/>
              </a:spcAft>
              <a:buNone/>
            </a:pPr>
            <a:r>
              <a:rPr lang="en" sz="3000">
                <a:solidFill>
                  <a:srgbClr val="980000"/>
                </a:solidFill>
                <a:latin typeface="Calibri"/>
                <a:ea typeface="Calibri"/>
                <a:cs typeface="Calibri"/>
                <a:sym typeface="Calibri"/>
              </a:rPr>
              <a:t>Try it out</a:t>
            </a:r>
            <a:endParaRPr sz="3000">
              <a:solidFill>
                <a:srgbClr val="980000"/>
              </a:solidFill>
              <a:latin typeface="Calibri"/>
              <a:ea typeface="Calibri"/>
              <a:cs typeface="Calibri"/>
              <a:sym typeface="Calibri"/>
            </a:endParaRPr>
          </a:p>
          <a:p>
            <a:pPr indent="0" lvl="0" marL="3200400" rtl="0" algn="l">
              <a:spcBef>
                <a:spcPts val="0"/>
              </a:spcBef>
              <a:spcAft>
                <a:spcPts val="0"/>
              </a:spcAft>
              <a:buNone/>
            </a:pPr>
            <a:r>
              <a:t/>
            </a:r>
            <a:endParaRPr sz="2000">
              <a:solidFill>
                <a:srgbClr val="980000"/>
              </a:solidFill>
              <a:latin typeface="Calibri"/>
              <a:ea typeface="Calibri"/>
              <a:cs typeface="Calibri"/>
              <a:sym typeface="Calibri"/>
            </a:endParaRPr>
          </a:p>
          <a:p>
            <a:pPr indent="-330200" lvl="0" marL="457200" rtl="0" algn="l">
              <a:lnSpc>
                <a:spcPct val="90000"/>
              </a:lnSpc>
              <a:spcBef>
                <a:spcPts val="0"/>
              </a:spcBef>
              <a:spcAft>
                <a:spcPts val="0"/>
              </a:spcAft>
              <a:buClr>
                <a:srgbClr val="980000"/>
              </a:buClr>
              <a:buSzPts val="1600"/>
              <a:buFont typeface="Courier New"/>
              <a:buAutoNum type="arabicParenR"/>
            </a:pPr>
            <a:r>
              <a:rPr b="1" lang="en" sz="1600">
                <a:solidFill>
                  <a:srgbClr val="980000"/>
                </a:solidFill>
                <a:latin typeface="Courier New"/>
                <a:ea typeface="Courier New"/>
                <a:cs typeface="Courier New"/>
                <a:sym typeface="Courier New"/>
              </a:rPr>
              <a:t>Submit the job using the script we created earlier.</a:t>
            </a:r>
            <a:endParaRPr b="1" sz="1600">
              <a:solidFill>
                <a:srgbClr val="980000"/>
              </a:solidFill>
              <a:latin typeface="Courier New"/>
              <a:ea typeface="Courier New"/>
              <a:cs typeface="Courier New"/>
              <a:sym typeface="Courier New"/>
            </a:endParaRPr>
          </a:p>
          <a:p>
            <a:pPr indent="0" lvl="0" marL="457200" rtl="0" algn="l">
              <a:lnSpc>
                <a:spcPct val="90000"/>
              </a:lnSpc>
              <a:spcBef>
                <a:spcPts val="0"/>
              </a:spcBef>
              <a:spcAft>
                <a:spcPts val="0"/>
              </a:spcAft>
              <a:buNone/>
            </a:pPr>
            <a:r>
              <a:t/>
            </a:r>
            <a:endParaRPr b="1" sz="1600">
              <a:solidFill>
                <a:srgbClr val="980000"/>
              </a:solidFill>
              <a:latin typeface="Courier New"/>
              <a:ea typeface="Courier New"/>
              <a:cs typeface="Courier New"/>
              <a:sym typeface="Courier New"/>
            </a:endParaRPr>
          </a:p>
          <a:p>
            <a:pPr indent="457200" lvl="0" marL="0" rtl="0" algn="l">
              <a:lnSpc>
                <a:spcPct val="90000"/>
              </a:lnSpc>
              <a:spcBef>
                <a:spcPts val="0"/>
              </a:spcBef>
              <a:spcAft>
                <a:spcPts val="0"/>
              </a:spcAft>
              <a:buNone/>
            </a:pPr>
            <a:r>
              <a:rPr b="1" lang="en">
                <a:solidFill>
                  <a:schemeClr val="dk1"/>
                </a:solidFill>
                <a:latin typeface="Courier New"/>
                <a:ea typeface="Courier New"/>
                <a:cs typeface="Courier New"/>
                <a:sym typeface="Courier New"/>
              </a:rPr>
              <a:t>~:&gt; sbatch --job-name=</a:t>
            </a:r>
            <a:r>
              <a:rPr b="1" lang="en">
                <a:solidFill>
                  <a:srgbClr val="980000"/>
                </a:solidFill>
                <a:latin typeface="Courier New"/>
                <a:ea typeface="Courier New"/>
                <a:cs typeface="Courier New"/>
                <a:sym typeface="Courier New"/>
              </a:rPr>
              <a:t>BigData</a:t>
            </a:r>
            <a:r>
              <a:rPr b="1" lang="en">
                <a:solidFill>
                  <a:schemeClr val="dk1"/>
                </a:solidFill>
                <a:latin typeface="Courier New"/>
                <a:ea typeface="Courier New"/>
                <a:cs typeface="Courier New"/>
                <a:sym typeface="Courier New"/>
              </a:rPr>
              <a:t> --ntasks=</a:t>
            </a:r>
            <a:r>
              <a:rPr b="1" lang="en">
                <a:solidFill>
                  <a:srgbClr val="980000"/>
                </a:solidFill>
                <a:latin typeface="Courier New"/>
                <a:ea typeface="Courier New"/>
                <a:cs typeface="Courier New"/>
                <a:sym typeface="Courier New"/>
              </a:rPr>
              <a:t>1</a:t>
            </a:r>
            <a:r>
              <a:rPr b="1" lang="en">
                <a:solidFill>
                  <a:schemeClr val="dk1"/>
                </a:solidFill>
                <a:latin typeface="Courier New"/>
                <a:ea typeface="Courier New"/>
                <a:cs typeface="Courier New"/>
                <a:sym typeface="Courier New"/>
              </a:rPr>
              <a:t> --mem-per-cpu=</a:t>
            </a:r>
            <a:r>
              <a:rPr b="1" lang="en">
                <a:solidFill>
                  <a:srgbClr val="980000"/>
                </a:solidFill>
                <a:latin typeface="Courier New"/>
                <a:ea typeface="Courier New"/>
                <a:cs typeface="Courier New"/>
                <a:sym typeface="Courier New"/>
              </a:rPr>
              <a:t>1</a:t>
            </a:r>
            <a:r>
              <a:rPr b="1" lang="en">
                <a:solidFill>
                  <a:schemeClr val="dk1"/>
                </a:solidFill>
                <a:latin typeface="Courier New"/>
                <a:ea typeface="Courier New"/>
                <a:cs typeface="Courier New"/>
                <a:sym typeface="Courier New"/>
              </a:rPr>
              <a:t> --time=</a:t>
            </a:r>
            <a:r>
              <a:rPr b="1" lang="en">
                <a:solidFill>
                  <a:srgbClr val="980000"/>
                </a:solidFill>
                <a:latin typeface="Courier New"/>
                <a:ea typeface="Courier New"/>
                <a:cs typeface="Courier New"/>
                <a:sym typeface="Courier New"/>
              </a:rPr>
              <a:t>1:00:00</a:t>
            </a:r>
            <a:r>
              <a:rPr b="1" lang="en">
                <a:solidFill>
                  <a:schemeClr val="dk1"/>
                </a:solidFill>
                <a:latin typeface="Courier New"/>
                <a:ea typeface="Courier New"/>
                <a:cs typeface="Courier New"/>
                <a:sym typeface="Courier New"/>
              </a:rPr>
              <a:t> </a:t>
            </a:r>
            <a:r>
              <a:rPr b="1" lang="en">
                <a:solidFill>
                  <a:srgbClr val="666666"/>
                </a:solidFill>
                <a:latin typeface="Courier New"/>
                <a:ea typeface="Courier New"/>
                <a:cs typeface="Courier New"/>
                <a:sym typeface="Courier New"/>
              </a:rPr>
              <a:t>my_job</a:t>
            </a:r>
            <a:r>
              <a:rPr b="1" lang="en">
                <a:solidFill>
                  <a:schemeClr val="dk1"/>
                </a:solidFill>
                <a:latin typeface="Courier New"/>
                <a:ea typeface="Courier New"/>
                <a:cs typeface="Courier New"/>
                <a:sym typeface="Courier New"/>
              </a:rPr>
              <a:t>.sh</a:t>
            </a:r>
            <a:endParaRPr b="1">
              <a:solidFill>
                <a:schemeClr val="dk1"/>
              </a:solidFill>
              <a:latin typeface="Courier New"/>
              <a:ea typeface="Courier New"/>
              <a:cs typeface="Courier New"/>
              <a:sym typeface="Courier New"/>
            </a:endParaRPr>
          </a:p>
          <a:p>
            <a:pPr indent="0" lvl="0" marL="0" rtl="0" algn="l">
              <a:lnSpc>
                <a:spcPct val="90000"/>
              </a:lnSpc>
              <a:spcBef>
                <a:spcPts val="0"/>
              </a:spcBef>
              <a:spcAft>
                <a:spcPts val="0"/>
              </a:spcAft>
              <a:buNone/>
            </a:pPr>
            <a:r>
              <a:t/>
            </a:r>
            <a:endParaRPr b="1">
              <a:solidFill>
                <a:schemeClr val="dk1"/>
              </a:solidFill>
              <a:latin typeface="Courier New"/>
              <a:ea typeface="Courier New"/>
              <a:cs typeface="Courier New"/>
              <a:sym typeface="Courier New"/>
            </a:endParaRPr>
          </a:p>
          <a:p>
            <a:pPr indent="0" lvl="0" marL="0" rtl="0" algn="l">
              <a:lnSpc>
                <a:spcPct val="90000"/>
              </a:lnSpc>
              <a:spcBef>
                <a:spcPts val="0"/>
              </a:spcBef>
              <a:spcAft>
                <a:spcPts val="0"/>
              </a:spcAft>
              <a:buNone/>
            </a:pPr>
            <a:r>
              <a:t/>
            </a:r>
            <a:endParaRPr b="1">
              <a:solidFill>
                <a:schemeClr val="dk1"/>
              </a:solidFill>
              <a:latin typeface="Courier New"/>
              <a:ea typeface="Courier New"/>
              <a:cs typeface="Courier New"/>
              <a:sym typeface="Courier New"/>
            </a:endParaRPr>
          </a:p>
          <a:p>
            <a:pPr indent="-330200" lvl="0" marL="457200" rtl="0" algn="l">
              <a:lnSpc>
                <a:spcPct val="90000"/>
              </a:lnSpc>
              <a:spcBef>
                <a:spcPts val="0"/>
              </a:spcBef>
              <a:spcAft>
                <a:spcPts val="0"/>
              </a:spcAft>
              <a:buClr>
                <a:srgbClr val="980000"/>
              </a:buClr>
              <a:buSzPts val="1600"/>
              <a:buFont typeface="Courier New"/>
              <a:buAutoNum type="arabicParenR"/>
            </a:pPr>
            <a:r>
              <a:rPr b="1" lang="en" sz="1600">
                <a:solidFill>
                  <a:srgbClr val="980000"/>
                </a:solidFill>
                <a:latin typeface="Courier New"/>
                <a:ea typeface="Courier New"/>
                <a:cs typeface="Courier New"/>
                <a:sym typeface="Courier New"/>
              </a:rPr>
              <a:t>When the job completes, look at the slurm-7332691.out file to see the expected console text output and job stats.</a:t>
            </a:r>
            <a:endParaRPr b="1" sz="1600">
              <a:solidFill>
                <a:srgbClr val="980000"/>
              </a:solidFill>
              <a:latin typeface="Courier New"/>
              <a:ea typeface="Courier New"/>
              <a:cs typeface="Courier New"/>
              <a:sym typeface="Courier New"/>
            </a:endParaRPr>
          </a:p>
          <a:p>
            <a:pPr indent="457200" lvl="0" marL="0" rtl="0" algn="l">
              <a:lnSpc>
                <a:spcPct val="90000"/>
              </a:lnSpc>
              <a:spcBef>
                <a:spcPts val="0"/>
              </a:spcBef>
              <a:spcAft>
                <a:spcPts val="0"/>
              </a:spcAft>
              <a:buNone/>
            </a:pPr>
            <a:r>
              <a:t/>
            </a:r>
            <a:endParaRPr b="1">
              <a:latin typeface="Courier New"/>
              <a:ea typeface="Courier New"/>
              <a:cs typeface="Courier New"/>
              <a:sym typeface="Courier New"/>
            </a:endParaRPr>
          </a:p>
          <a:p>
            <a:pPr indent="457200" lvl="0" marL="0" rtl="0" algn="l">
              <a:lnSpc>
                <a:spcPct val="90000"/>
              </a:lnSpc>
              <a:spcBef>
                <a:spcPts val="0"/>
              </a:spcBef>
              <a:spcAft>
                <a:spcPts val="0"/>
              </a:spcAft>
              <a:buNone/>
            </a:pPr>
            <a:r>
              <a:rPr b="1" lang="en">
                <a:latin typeface="Courier New"/>
                <a:ea typeface="Courier New"/>
                <a:cs typeface="Courier New"/>
                <a:sym typeface="Courier New"/>
              </a:rPr>
              <a:t>~:&gt; vi slurm-7332691.out</a:t>
            </a:r>
            <a:endParaRPr b="1">
              <a:latin typeface="Courier New"/>
              <a:ea typeface="Courier New"/>
              <a:cs typeface="Courier New"/>
              <a:sym typeface="Courier New"/>
            </a:endParaRPr>
          </a:p>
          <a:p>
            <a:pPr indent="457200" lvl="0" marL="0" rtl="0" algn="l">
              <a:lnSpc>
                <a:spcPct val="90000"/>
              </a:lnSpc>
              <a:spcBef>
                <a:spcPts val="0"/>
              </a:spcBef>
              <a:spcAft>
                <a:spcPts val="0"/>
              </a:spcAft>
              <a:buNone/>
            </a:pPr>
            <a:r>
              <a:t/>
            </a:r>
            <a:endParaRPr b="1">
              <a:latin typeface="Courier New"/>
              <a:ea typeface="Courier New"/>
              <a:cs typeface="Courier New"/>
              <a:sym typeface="Courier New"/>
            </a:endParaRPr>
          </a:p>
          <a:p>
            <a:pPr indent="457200" lvl="0" marL="0" rtl="0" algn="l">
              <a:lnSpc>
                <a:spcPct val="90000"/>
              </a:lnSpc>
              <a:spcBef>
                <a:spcPts val="0"/>
              </a:spcBef>
              <a:spcAft>
                <a:spcPts val="0"/>
              </a:spcAft>
              <a:buNone/>
            </a:pPr>
            <a:r>
              <a:rPr b="1" lang="en">
                <a:latin typeface="Courier New"/>
                <a:ea typeface="Courier New"/>
                <a:cs typeface="Courier New"/>
                <a:sym typeface="Courier New"/>
              </a:rPr>
              <a:t>To exit, the text file, type: </a:t>
            </a:r>
            <a:r>
              <a:rPr b="1" lang="en">
                <a:solidFill>
                  <a:schemeClr val="dk1"/>
                </a:solidFill>
                <a:latin typeface="Courier New"/>
                <a:ea typeface="Courier New"/>
                <a:cs typeface="Courier New"/>
                <a:sym typeface="Courier New"/>
              </a:rPr>
              <a:t>esc :q! </a:t>
            </a:r>
            <a:endParaRPr b="1" sz="1300">
              <a:latin typeface="Courier New"/>
              <a:ea typeface="Courier New"/>
              <a:cs typeface="Courier New"/>
              <a:sym typeface="Courier New"/>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3" name="Shape 653"/>
        <p:cNvGrpSpPr/>
        <p:nvPr/>
      </p:nvGrpSpPr>
      <p:grpSpPr>
        <a:xfrm>
          <a:off x="0" y="0"/>
          <a:ext cx="0" cy="0"/>
          <a:chOff x="0" y="0"/>
          <a:chExt cx="0" cy="0"/>
        </a:xfrm>
      </p:grpSpPr>
      <p:cxnSp>
        <p:nvCxnSpPr>
          <p:cNvPr id="654" name="Google Shape;654;p78"/>
          <p:cNvCxnSpPr/>
          <p:nvPr/>
        </p:nvCxnSpPr>
        <p:spPr>
          <a:xfrm>
            <a:off x="775043" y="1074303"/>
            <a:ext cx="7593900" cy="0"/>
          </a:xfrm>
          <a:prstGeom prst="straightConnector1">
            <a:avLst/>
          </a:prstGeom>
          <a:noFill/>
          <a:ln cap="flat" cmpd="sng" w="15875">
            <a:solidFill>
              <a:srgbClr val="595959"/>
            </a:solidFill>
            <a:prstDash val="solid"/>
            <a:round/>
            <a:headEnd len="sm" w="sm" type="none"/>
            <a:tailEnd len="sm" w="sm" type="none"/>
          </a:ln>
        </p:spPr>
      </p:cxnSp>
      <p:sp>
        <p:nvSpPr>
          <p:cNvPr id="655" name="Google Shape;655;p78"/>
          <p:cNvSpPr txBox="1"/>
          <p:nvPr>
            <p:ph type="title"/>
          </p:nvPr>
        </p:nvSpPr>
        <p:spPr>
          <a:xfrm>
            <a:off x="2497950" y="151500"/>
            <a:ext cx="4711500" cy="7971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Clr>
                <a:schemeClr val="dk1"/>
              </a:buClr>
              <a:buSzPts val="4400"/>
              <a:buFont typeface="Calibri"/>
              <a:buNone/>
            </a:pPr>
            <a:r>
              <a:rPr lang="en"/>
              <a:t>Interactive</a:t>
            </a:r>
            <a:r>
              <a:rPr lang="en"/>
              <a:t> Session</a:t>
            </a:r>
            <a:endParaRPr/>
          </a:p>
        </p:txBody>
      </p:sp>
      <p:sp>
        <p:nvSpPr>
          <p:cNvPr id="656" name="Google Shape;656;p78"/>
          <p:cNvSpPr txBox="1"/>
          <p:nvPr/>
        </p:nvSpPr>
        <p:spPr>
          <a:xfrm>
            <a:off x="603750" y="1074300"/>
            <a:ext cx="7936500" cy="3517500"/>
          </a:xfrm>
          <a:prstGeom prst="rect">
            <a:avLst/>
          </a:prstGeom>
          <a:noFill/>
          <a:ln>
            <a:noFill/>
          </a:ln>
        </p:spPr>
        <p:txBody>
          <a:bodyPr anchorCtr="0" anchor="t" bIns="91425" lIns="91425" spcFirstLastPara="1" rIns="91425" wrap="square" tIns="91425">
            <a:noAutofit/>
          </a:bodyPr>
          <a:lstStyle/>
          <a:p>
            <a:pPr indent="-327025" lvl="0" marL="457200" rtl="0" algn="l">
              <a:lnSpc>
                <a:spcPct val="90000"/>
              </a:lnSpc>
              <a:spcBef>
                <a:spcPts val="0"/>
              </a:spcBef>
              <a:spcAft>
                <a:spcPts val="0"/>
              </a:spcAft>
              <a:buClr>
                <a:srgbClr val="980000"/>
              </a:buClr>
              <a:buSzPts val="1550"/>
              <a:buFont typeface="Courier New"/>
              <a:buAutoNum type="arabicParenR"/>
            </a:pPr>
            <a:r>
              <a:rPr b="1" lang="en" sz="1550">
                <a:solidFill>
                  <a:srgbClr val="980000"/>
                </a:solidFill>
                <a:highlight>
                  <a:srgbClr val="FFFFFF"/>
                </a:highlight>
                <a:latin typeface="Courier New"/>
                <a:ea typeface="Courier New"/>
                <a:cs typeface="Courier New"/>
                <a:sym typeface="Courier New"/>
              </a:rPr>
              <a:t>To request an interactive session, use the command salloc. In the example below, four processors with two gigabytes per processor are requested for one hour.</a:t>
            </a:r>
            <a:endParaRPr b="1" sz="1550">
              <a:solidFill>
                <a:srgbClr val="980000"/>
              </a:solidFill>
              <a:highlight>
                <a:srgbClr val="FFFFFF"/>
              </a:highlight>
              <a:latin typeface="Courier New"/>
              <a:ea typeface="Courier New"/>
              <a:cs typeface="Courier New"/>
              <a:sym typeface="Courier New"/>
            </a:endParaRPr>
          </a:p>
          <a:p>
            <a:pPr indent="0" lvl="0" marL="0" rtl="0" algn="l">
              <a:lnSpc>
                <a:spcPct val="90000"/>
              </a:lnSpc>
              <a:spcBef>
                <a:spcPts val="0"/>
              </a:spcBef>
              <a:spcAft>
                <a:spcPts val="0"/>
              </a:spcAft>
              <a:buNone/>
            </a:pPr>
            <a:r>
              <a:t/>
            </a:r>
            <a:endParaRPr b="1" sz="1550">
              <a:solidFill>
                <a:srgbClr val="980000"/>
              </a:solidFill>
              <a:highlight>
                <a:srgbClr val="FFFFFF"/>
              </a:highlight>
              <a:latin typeface="Courier New"/>
              <a:ea typeface="Courier New"/>
              <a:cs typeface="Courier New"/>
              <a:sym typeface="Courier New"/>
            </a:endParaRPr>
          </a:p>
          <a:p>
            <a:pPr indent="0" lvl="0" marL="0" rtl="0" algn="l">
              <a:lnSpc>
                <a:spcPct val="90000"/>
              </a:lnSpc>
              <a:spcBef>
                <a:spcPts val="0"/>
              </a:spcBef>
              <a:spcAft>
                <a:spcPts val="0"/>
              </a:spcAft>
              <a:buNone/>
            </a:pPr>
            <a:r>
              <a:t/>
            </a:r>
            <a:endParaRPr b="1" sz="1550">
              <a:solidFill>
                <a:srgbClr val="980000"/>
              </a:solidFill>
              <a:highlight>
                <a:srgbClr val="FFFFFF"/>
              </a:highlight>
              <a:latin typeface="Courier New"/>
              <a:ea typeface="Courier New"/>
              <a:cs typeface="Courier New"/>
              <a:sym typeface="Courier New"/>
            </a:endParaRPr>
          </a:p>
          <a:p>
            <a:pPr indent="457200" lvl="0" marL="0" rtl="0" algn="l">
              <a:lnSpc>
                <a:spcPct val="90000"/>
              </a:lnSpc>
              <a:spcBef>
                <a:spcPts val="0"/>
              </a:spcBef>
              <a:spcAft>
                <a:spcPts val="0"/>
              </a:spcAft>
              <a:buClr>
                <a:schemeClr val="dk1"/>
              </a:buClr>
              <a:buSzPts val="1100"/>
              <a:buFont typeface="Arial"/>
              <a:buNone/>
            </a:pPr>
            <a:r>
              <a:rPr b="1" lang="en" sz="1600">
                <a:solidFill>
                  <a:schemeClr val="dk1"/>
                </a:solidFill>
                <a:latin typeface="Courier New"/>
                <a:ea typeface="Courier New"/>
                <a:cs typeface="Courier New"/>
                <a:sym typeface="Courier New"/>
              </a:rPr>
              <a:t>~:&gt; salloc --ntasks=4 --time=1:00:00 --mem-per-cpu=2GB</a:t>
            </a:r>
            <a:endParaRPr b="1" sz="1600">
              <a:solidFill>
                <a:schemeClr val="dk1"/>
              </a:solidFill>
              <a:latin typeface="Courier New"/>
              <a:ea typeface="Courier New"/>
              <a:cs typeface="Courier New"/>
              <a:sym typeface="Courier New"/>
            </a:endParaRPr>
          </a:p>
          <a:p>
            <a:pPr indent="0" lvl="0" marL="0" rtl="0" algn="l">
              <a:lnSpc>
                <a:spcPct val="90000"/>
              </a:lnSpc>
              <a:spcBef>
                <a:spcPts val="0"/>
              </a:spcBef>
              <a:spcAft>
                <a:spcPts val="0"/>
              </a:spcAft>
              <a:buNone/>
            </a:pPr>
            <a:r>
              <a:t/>
            </a:r>
            <a:endParaRPr b="1" sz="1550">
              <a:solidFill>
                <a:srgbClr val="980000"/>
              </a:solidFill>
              <a:highlight>
                <a:srgbClr val="FFFFFF"/>
              </a:highlight>
              <a:latin typeface="Courier New"/>
              <a:ea typeface="Courier New"/>
              <a:cs typeface="Courier New"/>
              <a:sym typeface="Courier New"/>
            </a:endParaRPr>
          </a:p>
          <a:p>
            <a:pPr indent="0" lvl="0" marL="0" rtl="0" algn="l">
              <a:lnSpc>
                <a:spcPct val="90000"/>
              </a:lnSpc>
              <a:spcBef>
                <a:spcPts val="0"/>
              </a:spcBef>
              <a:spcAft>
                <a:spcPts val="0"/>
              </a:spcAft>
              <a:buNone/>
            </a:pPr>
            <a:r>
              <a:t/>
            </a:r>
            <a:endParaRPr b="1" sz="1550">
              <a:solidFill>
                <a:srgbClr val="980000"/>
              </a:solidFill>
              <a:highlight>
                <a:srgbClr val="FFFFFF"/>
              </a:highlight>
              <a:latin typeface="Courier New"/>
              <a:ea typeface="Courier New"/>
              <a:cs typeface="Courier New"/>
              <a:sym typeface="Courier New"/>
            </a:endParaRPr>
          </a:p>
          <a:p>
            <a:pPr indent="0" lvl="0" marL="0" rtl="0" algn="l">
              <a:lnSpc>
                <a:spcPct val="90000"/>
              </a:lnSpc>
              <a:spcBef>
                <a:spcPts val="0"/>
              </a:spcBef>
              <a:spcAft>
                <a:spcPts val="0"/>
              </a:spcAft>
              <a:buNone/>
            </a:pPr>
            <a:r>
              <a:t/>
            </a:r>
            <a:endParaRPr b="1" sz="1550">
              <a:solidFill>
                <a:srgbClr val="980000"/>
              </a:solidFill>
              <a:highlight>
                <a:srgbClr val="FFFFFF"/>
              </a:highlight>
              <a:latin typeface="Courier New"/>
              <a:ea typeface="Courier New"/>
              <a:cs typeface="Courier New"/>
              <a:sym typeface="Courier New"/>
            </a:endParaRPr>
          </a:p>
          <a:p>
            <a:pPr indent="-327025" lvl="0" marL="457200" rtl="0" algn="l">
              <a:lnSpc>
                <a:spcPct val="90000"/>
              </a:lnSpc>
              <a:spcBef>
                <a:spcPts val="0"/>
              </a:spcBef>
              <a:spcAft>
                <a:spcPts val="0"/>
              </a:spcAft>
              <a:buClr>
                <a:srgbClr val="980000"/>
              </a:buClr>
              <a:buSzPts val="1550"/>
              <a:buFont typeface="Courier New"/>
              <a:buAutoNum type="arabicParenR"/>
            </a:pPr>
            <a:r>
              <a:rPr b="1" lang="en" sz="1600">
                <a:solidFill>
                  <a:srgbClr val="980000"/>
                </a:solidFill>
                <a:latin typeface="Courier New"/>
                <a:ea typeface="Courier New"/>
                <a:cs typeface="Courier New"/>
                <a:sym typeface="Courier New"/>
              </a:rPr>
              <a:t>Test out your .sh file before submitting job to catch syntax errors early on.</a:t>
            </a:r>
            <a:endParaRPr b="1" sz="1600">
              <a:solidFill>
                <a:srgbClr val="980000"/>
              </a:solidFill>
              <a:latin typeface="Courier New"/>
              <a:ea typeface="Courier New"/>
              <a:cs typeface="Courier New"/>
              <a:sym typeface="Courier New"/>
            </a:endParaRPr>
          </a:p>
          <a:p>
            <a:pPr indent="457200" lvl="0" marL="0" rtl="0" algn="l">
              <a:lnSpc>
                <a:spcPct val="90000"/>
              </a:lnSpc>
              <a:spcBef>
                <a:spcPts val="0"/>
              </a:spcBef>
              <a:spcAft>
                <a:spcPts val="0"/>
              </a:spcAft>
              <a:buNone/>
            </a:pPr>
            <a:r>
              <a:t/>
            </a:r>
            <a:endParaRPr b="1" sz="1600">
              <a:solidFill>
                <a:schemeClr val="dk1"/>
              </a:solidFill>
              <a:latin typeface="Courier New"/>
              <a:ea typeface="Courier New"/>
              <a:cs typeface="Courier New"/>
              <a:sym typeface="Courier New"/>
            </a:endParaRPr>
          </a:p>
          <a:p>
            <a:pPr indent="0" lvl="0" marL="457200" rtl="0" algn="l">
              <a:lnSpc>
                <a:spcPct val="90000"/>
              </a:lnSpc>
              <a:spcBef>
                <a:spcPts val="0"/>
              </a:spcBef>
              <a:spcAft>
                <a:spcPts val="0"/>
              </a:spcAft>
              <a:buNone/>
            </a:pPr>
            <a:r>
              <a:rPr b="1" lang="en" sz="1600">
                <a:solidFill>
                  <a:schemeClr val="dk1"/>
                </a:solidFill>
                <a:latin typeface="Courier New"/>
                <a:ea typeface="Courier New"/>
                <a:cs typeface="Courier New"/>
                <a:sym typeface="Courier New"/>
              </a:rPr>
              <a:t>~:&gt; ./my_job.sh</a:t>
            </a:r>
            <a:endParaRPr b="1" sz="1600">
              <a:solidFill>
                <a:schemeClr val="dk1"/>
              </a:solidFill>
              <a:latin typeface="Courier New"/>
              <a:ea typeface="Courier New"/>
              <a:cs typeface="Courier New"/>
              <a:sym typeface="Courier New"/>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0" name="Shape 660"/>
        <p:cNvGrpSpPr/>
        <p:nvPr/>
      </p:nvGrpSpPr>
      <p:grpSpPr>
        <a:xfrm>
          <a:off x="0" y="0"/>
          <a:ext cx="0" cy="0"/>
          <a:chOff x="0" y="0"/>
          <a:chExt cx="0" cy="0"/>
        </a:xfrm>
      </p:grpSpPr>
      <p:sp>
        <p:nvSpPr>
          <p:cNvPr id="661" name="Google Shape;661;p79"/>
          <p:cNvSpPr txBox="1"/>
          <p:nvPr/>
        </p:nvSpPr>
        <p:spPr>
          <a:xfrm>
            <a:off x="579150" y="1339825"/>
            <a:ext cx="7789800" cy="3156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en" sz="1500">
                <a:solidFill>
                  <a:srgbClr val="980000"/>
                </a:solidFill>
                <a:latin typeface="Courier New"/>
                <a:ea typeface="Courier New"/>
                <a:cs typeface="Courier New"/>
                <a:sym typeface="Courier New"/>
              </a:rPr>
              <a:t>S</a:t>
            </a:r>
            <a:r>
              <a:rPr b="1" lang="en" sz="1500">
                <a:solidFill>
                  <a:srgbClr val="980000"/>
                </a:solidFill>
                <a:latin typeface="Courier New"/>
                <a:ea typeface="Courier New"/>
                <a:cs typeface="Courier New"/>
                <a:sym typeface="Courier New"/>
              </a:rPr>
              <a:t>how disk usage of account:</a:t>
            </a:r>
            <a:endParaRPr b="1" sz="1350">
              <a:solidFill>
                <a:srgbClr val="980000"/>
              </a:solidFill>
              <a:latin typeface="Courier New"/>
              <a:ea typeface="Courier New"/>
              <a:cs typeface="Courier New"/>
              <a:sym typeface="Courier New"/>
            </a:endParaRPr>
          </a:p>
          <a:p>
            <a:pPr indent="457200" lvl="0" marL="0" rtl="0" algn="l">
              <a:lnSpc>
                <a:spcPct val="115000"/>
              </a:lnSpc>
              <a:spcBef>
                <a:spcPts val="1200"/>
              </a:spcBef>
              <a:spcAft>
                <a:spcPts val="0"/>
              </a:spcAft>
              <a:buNone/>
            </a:pPr>
            <a:r>
              <a:rPr b="1" lang="en" sz="1600">
                <a:solidFill>
                  <a:schemeClr val="dk1"/>
                </a:solidFill>
                <a:latin typeface="Courier New"/>
                <a:ea typeface="Courier New"/>
                <a:cs typeface="Courier New"/>
                <a:sym typeface="Courier New"/>
              </a:rPr>
              <a:t>~:&gt; myquota</a:t>
            </a:r>
            <a:endParaRPr b="1" sz="1600">
              <a:solidFill>
                <a:schemeClr val="dk1"/>
              </a:solidFill>
              <a:latin typeface="Courier New"/>
              <a:ea typeface="Courier New"/>
              <a:cs typeface="Courier New"/>
              <a:sym typeface="Courier New"/>
            </a:endParaRPr>
          </a:p>
          <a:p>
            <a:pPr indent="0" lvl="0" marL="0" rtl="0" algn="l">
              <a:lnSpc>
                <a:spcPct val="115000"/>
              </a:lnSpc>
              <a:spcBef>
                <a:spcPts val="1200"/>
              </a:spcBef>
              <a:spcAft>
                <a:spcPts val="0"/>
              </a:spcAft>
              <a:buNone/>
            </a:pPr>
            <a:r>
              <a:rPr b="1" lang="en" sz="1500">
                <a:solidFill>
                  <a:srgbClr val="980000"/>
                </a:solidFill>
                <a:latin typeface="Courier New"/>
                <a:ea typeface="Courier New"/>
                <a:cs typeface="Courier New"/>
                <a:sym typeface="Courier New"/>
              </a:rPr>
              <a:t>Percent of CPU that is being used compared to what was requested:</a:t>
            </a:r>
            <a:endParaRPr b="1" sz="1500">
              <a:solidFill>
                <a:srgbClr val="980000"/>
              </a:solidFill>
              <a:latin typeface="Courier New"/>
              <a:ea typeface="Courier New"/>
              <a:cs typeface="Courier New"/>
              <a:sym typeface="Courier New"/>
            </a:endParaRPr>
          </a:p>
          <a:p>
            <a:pPr indent="457200" lvl="0" marL="0" rtl="0" algn="l">
              <a:lnSpc>
                <a:spcPct val="115000"/>
              </a:lnSpc>
              <a:spcBef>
                <a:spcPts val="1200"/>
              </a:spcBef>
              <a:spcAft>
                <a:spcPts val="0"/>
              </a:spcAft>
              <a:buNone/>
            </a:pPr>
            <a:r>
              <a:rPr b="1" lang="en" sz="1600">
                <a:solidFill>
                  <a:schemeClr val="dk1"/>
                </a:solidFill>
                <a:latin typeface="Courier New"/>
                <a:ea typeface="Courier New"/>
                <a:cs typeface="Courier New"/>
                <a:sym typeface="Courier New"/>
              </a:rPr>
              <a:t>~:&gt; htop </a:t>
            </a:r>
            <a:endParaRPr b="1" sz="1600">
              <a:solidFill>
                <a:schemeClr val="dk1"/>
              </a:solidFill>
              <a:latin typeface="Courier New"/>
              <a:ea typeface="Courier New"/>
              <a:cs typeface="Courier New"/>
              <a:sym typeface="Courier New"/>
            </a:endParaRPr>
          </a:p>
          <a:p>
            <a:pPr indent="0" lvl="0" marL="0" rtl="0" algn="l">
              <a:lnSpc>
                <a:spcPct val="115000"/>
              </a:lnSpc>
              <a:spcBef>
                <a:spcPts val="1200"/>
              </a:spcBef>
              <a:spcAft>
                <a:spcPts val="0"/>
              </a:spcAft>
              <a:buNone/>
            </a:pPr>
            <a:r>
              <a:rPr b="1" lang="en" sz="1600">
                <a:solidFill>
                  <a:srgbClr val="980000"/>
                </a:solidFill>
                <a:latin typeface="Courier New"/>
                <a:ea typeface="Courier New"/>
                <a:cs typeface="Courier New"/>
                <a:sym typeface="Courier New"/>
              </a:rPr>
              <a:t>Check how busy cluster is:</a:t>
            </a:r>
            <a:endParaRPr b="1" sz="1600">
              <a:solidFill>
                <a:srgbClr val="980000"/>
              </a:solidFill>
              <a:latin typeface="Courier New"/>
              <a:ea typeface="Courier New"/>
              <a:cs typeface="Courier New"/>
              <a:sym typeface="Courier New"/>
            </a:endParaRPr>
          </a:p>
          <a:p>
            <a:pPr indent="457200" lvl="0" marL="0" rtl="0" algn="l">
              <a:lnSpc>
                <a:spcPct val="115000"/>
              </a:lnSpc>
              <a:spcBef>
                <a:spcPts val="1200"/>
              </a:spcBef>
              <a:spcAft>
                <a:spcPts val="0"/>
              </a:spcAft>
              <a:buNone/>
            </a:pPr>
            <a:r>
              <a:rPr b="1" lang="en" sz="1600">
                <a:solidFill>
                  <a:schemeClr val="dk1"/>
                </a:solidFill>
                <a:latin typeface="Courier New"/>
                <a:ea typeface="Courier New"/>
                <a:cs typeface="Courier New"/>
                <a:sym typeface="Courier New"/>
              </a:rPr>
              <a:t>~:&gt; sinfo --partition main</a:t>
            </a:r>
            <a:endParaRPr b="1" sz="1600">
              <a:solidFill>
                <a:schemeClr val="dk1"/>
              </a:solidFill>
              <a:latin typeface="Courier New"/>
              <a:ea typeface="Courier New"/>
              <a:cs typeface="Courier New"/>
              <a:sym typeface="Courier New"/>
            </a:endParaRPr>
          </a:p>
          <a:p>
            <a:pPr indent="0" lvl="0" marL="0" rtl="0" algn="l">
              <a:lnSpc>
                <a:spcPct val="115000"/>
              </a:lnSpc>
              <a:spcBef>
                <a:spcPts val="1200"/>
              </a:spcBef>
              <a:spcAft>
                <a:spcPts val="1200"/>
              </a:spcAft>
              <a:buNone/>
            </a:pPr>
            <a:r>
              <a:t/>
            </a:r>
            <a:endParaRPr b="1" sz="1600">
              <a:solidFill>
                <a:schemeClr val="dk1"/>
              </a:solidFill>
              <a:latin typeface="Courier New"/>
              <a:ea typeface="Courier New"/>
              <a:cs typeface="Courier New"/>
              <a:sym typeface="Courier New"/>
            </a:endParaRPr>
          </a:p>
        </p:txBody>
      </p:sp>
      <p:cxnSp>
        <p:nvCxnSpPr>
          <p:cNvPr id="662" name="Google Shape;662;p79"/>
          <p:cNvCxnSpPr/>
          <p:nvPr/>
        </p:nvCxnSpPr>
        <p:spPr>
          <a:xfrm>
            <a:off x="775043" y="1074303"/>
            <a:ext cx="7593900" cy="0"/>
          </a:xfrm>
          <a:prstGeom prst="straightConnector1">
            <a:avLst/>
          </a:prstGeom>
          <a:noFill/>
          <a:ln cap="flat" cmpd="sng" w="15875">
            <a:solidFill>
              <a:srgbClr val="595959"/>
            </a:solidFill>
            <a:prstDash val="solid"/>
            <a:round/>
            <a:headEnd len="sm" w="sm" type="none"/>
            <a:tailEnd len="sm" w="sm" type="none"/>
          </a:ln>
        </p:spPr>
      </p:cxnSp>
      <p:sp>
        <p:nvSpPr>
          <p:cNvPr id="663" name="Google Shape;663;p79"/>
          <p:cNvSpPr txBox="1"/>
          <p:nvPr>
            <p:ph type="title"/>
          </p:nvPr>
        </p:nvSpPr>
        <p:spPr>
          <a:xfrm>
            <a:off x="1185900" y="151500"/>
            <a:ext cx="6699000" cy="7971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Clr>
                <a:schemeClr val="dk1"/>
              </a:buClr>
              <a:buSzPts val="4400"/>
              <a:buFont typeface="Calibri"/>
              <a:buNone/>
            </a:pPr>
            <a:r>
              <a:rPr lang="en"/>
              <a:t>Useful Cluster Commands</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7" name="Shape 667"/>
        <p:cNvGrpSpPr/>
        <p:nvPr/>
      </p:nvGrpSpPr>
      <p:grpSpPr>
        <a:xfrm>
          <a:off x="0" y="0"/>
          <a:ext cx="0" cy="0"/>
          <a:chOff x="0" y="0"/>
          <a:chExt cx="0" cy="0"/>
        </a:xfrm>
      </p:grpSpPr>
      <p:sp>
        <p:nvSpPr>
          <p:cNvPr id="668" name="Google Shape;668;p80"/>
          <p:cNvSpPr txBox="1"/>
          <p:nvPr/>
        </p:nvSpPr>
        <p:spPr>
          <a:xfrm>
            <a:off x="579150" y="882625"/>
            <a:ext cx="8053200" cy="42609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1200"/>
              </a:spcBef>
              <a:spcAft>
                <a:spcPts val="0"/>
              </a:spcAft>
              <a:buClr>
                <a:srgbClr val="980000"/>
              </a:buClr>
              <a:buSzPts val="1600"/>
              <a:buFont typeface="Courier New"/>
              <a:buAutoNum type="arabicParenR"/>
            </a:pPr>
            <a:r>
              <a:rPr b="1" lang="en" sz="1600">
                <a:solidFill>
                  <a:srgbClr val="980000"/>
                </a:solidFill>
                <a:latin typeface="Courier New"/>
                <a:ea typeface="Courier New"/>
                <a:cs typeface="Courier New"/>
                <a:sym typeface="Courier New"/>
              </a:rPr>
              <a:t>U</a:t>
            </a:r>
            <a:r>
              <a:rPr b="1" lang="en" sz="1600">
                <a:solidFill>
                  <a:srgbClr val="980000"/>
                </a:solidFill>
                <a:latin typeface="Courier New"/>
                <a:ea typeface="Courier New"/>
                <a:cs typeface="Courier New"/>
                <a:sym typeface="Courier New"/>
              </a:rPr>
              <a:t>nless your PI has purchased dedicated nodes, your jobs will be submitted to the nodes made available to the general usc hpc community. Thus your wait times for job execution will depend on the community’s usage of the cluster at any given time. </a:t>
            </a:r>
            <a:endParaRPr b="1" sz="1600">
              <a:solidFill>
                <a:srgbClr val="980000"/>
              </a:solidFill>
              <a:latin typeface="Courier New"/>
              <a:ea typeface="Courier New"/>
              <a:cs typeface="Courier New"/>
              <a:sym typeface="Courier New"/>
            </a:endParaRPr>
          </a:p>
          <a:p>
            <a:pPr indent="0" lvl="0" marL="0" rtl="0" algn="l">
              <a:lnSpc>
                <a:spcPct val="115000"/>
              </a:lnSpc>
              <a:spcBef>
                <a:spcPts val="1200"/>
              </a:spcBef>
              <a:spcAft>
                <a:spcPts val="0"/>
              </a:spcAft>
              <a:buNone/>
            </a:pPr>
            <a:r>
              <a:t/>
            </a:r>
            <a:endParaRPr b="1" sz="1600">
              <a:solidFill>
                <a:srgbClr val="980000"/>
              </a:solidFill>
              <a:latin typeface="Courier New"/>
              <a:ea typeface="Courier New"/>
              <a:cs typeface="Courier New"/>
              <a:sym typeface="Courier New"/>
            </a:endParaRPr>
          </a:p>
          <a:p>
            <a:pPr indent="-330200" lvl="0" marL="457200" rtl="0" algn="l">
              <a:lnSpc>
                <a:spcPct val="115000"/>
              </a:lnSpc>
              <a:spcBef>
                <a:spcPts val="1200"/>
              </a:spcBef>
              <a:spcAft>
                <a:spcPts val="0"/>
              </a:spcAft>
              <a:buClr>
                <a:srgbClr val="980000"/>
              </a:buClr>
              <a:buSzPts val="1600"/>
              <a:buFont typeface="Courier New"/>
              <a:buAutoNum type="arabicParenR"/>
            </a:pPr>
            <a:r>
              <a:rPr b="1" lang="en" sz="1600">
                <a:solidFill>
                  <a:srgbClr val="980000"/>
                </a:solidFill>
                <a:latin typeface="Courier New"/>
                <a:ea typeface="Courier New"/>
                <a:cs typeface="Courier New"/>
                <a:sym typeface="Courier New"/>
              </a:rPr>
              <a:t>For community nodes, the max number of jobs that can run simultaneously per user is 10 with up to 99 compute nodes.</a:t>
            </a:r>
            <a:endParaRPr b="1" sz="1600">
              <a:solidFill>
                <a:srgbClr val="980000"/>
              </a:solidFill>
              <a:latin typeface="Courier New"/>
              <a:ea typeface="Courier New"/>
              <a:cs typeface="Courier New"/>
              <a:sym typeface="Courier New"/>
            </a:endParaRPr>
          </a:p>
          <a:p>
            <a:pPr indent="0" lvl="0" marL="457200" rtl="0" algn="l">
              <a:lnSpc>
                <a:spcPct val="115000"/>
              </a:lnSpc>
              <a:spcBef>
                <a:spcPts val="1200"/>
              </a:spcBef>
              <a:spcAft>
                <a:spcPts val="0"/>
              </a:spcAft>
              <a:buNone/>
            </a:pPr>
            <a:r>
              <a:t/>
            </a:r>
            <a:endParaRPr b="1" sz="1600">
              <a:solidFill>
                <a:srgbClr val="980000"/>
              </a:solidFill>
              <a:latin typeface="Courier New"/>
              <a:ea typeface="Courier New"/>
              <a:cs typeface="Courier New"/>
              <a:sym typeface="Courier New"/>
            </a:endParaRPr>
          </a:p>
          <a:p>
            <a:pPr indent="-330200" lvl="0" marL="457200" rtl="0" algn="l">
              <a:lnSpc>
                <a:spcPct val="115000"/>
              </a:lnSpc>
              <a:spcBef>
                <a:spcPts val="1200"/>
              </a:spcBef>
              <a:spcAft>
                <a:spcPts val="0"/>
              </a:spcAft>
              <a:buClr>
                <a:srgbClr val="980000"/>
              </a:buClr>
              <a:buSzPts val="1600"/>
              <a:buFont typeface="Courier New"/>
              <a:buAutoNum type="arabicParenR"/>
            </a:pPr>
            <a:r>
              <a:rPr b="1" lang="en" sz="1600">
                <a:solidFill>
                  <a:srgbClr val="980000"/>
                </a:solidFill>
                <a:latin typeface="Courier New"/>
                <a:ea typeface="Courier New"/>
                <a:cs typeface="Courier New"/>
                <a:sym typeface="Courier New"/>
              </a:rPr>
              <a:t>For more information on limits and more complex usage of </a:t>
            </a:r>
            <a:r>
              <a:rPr b="1" lang="en" sz="1600">
                <a:solidFill>
                  <a:srgbClr val="980000"/>
                </a:solidFill>
                <a:latin typeface="Courier New"/>
                <a:ea typeface="Courier New"/>
                <a:cs typeface="Courier New"/>
                <a:sym typeface="Courier New"/>
              </a:rPr>
              <a:t>the cluster please visit,</a:t>
            </a:r>
            <a:r>
              <a:rPr b="1" lang="en" sz="1600">
                <a:solidFill>
                  <a:srgbClr val="3C78D8"/>
                </a:solidFill>
                <a:latin typeface="Courier New"/>
                <a:ea typeface="Courier New"/>
                <a:cs typeface="Courier New"/>
                <a:sym typeface="Courier New"/>
              </a:rPr>
              <a:t> </a:t>
            </a:r>
            <a:r>
              <a:rPr lang="en" sz="1600" u="sng">
                <a:solidFill>
                  <a:srgbClr val="3C78D8"/>
                </a:solidFill>
                <a:latin typeface="Courier New"/>
                <a:ea typeface="Courier New"/>
                <a:cs typeface="Courier New"/>
                <a:sym typeface="Courier New"/>
                <a:hlinkClick r:id="rId3"/>
              </a:rPr>
              <a:t>https://hpcc.usc.edu/gettingstarted/</a:t>
            </a:r>
            <a:endParaRPr b="1" sz="1600">
              <a:solidFill>
                <a:srgbClr val="3C78D8"/>
              </a:solidFill>
              <a:latin typeface="Courier New"/>
              <a:ea typeface="Courier New"/>
              <a:cs typeface="Courier New"/>
              <a:sym typeface="Courier New"/>
            </a:endParaRPr>
          </a:p>
          <a:p>
            <a:pPr indent="457200" lvl="0" marL="0" rtl="0" algn="l">
              <a:lnSpc>
                <a:spcPct val="115000"/>
              </a:lnSpc>
              <a:spcBef>
                <a:spcPts val="1200"/>
              </a:spcBef>
              <a:spcAft>
                <a:spcPts val="0"/>
              </a:spcAft>
              <a:buNone/>
            </a:pPr>
            <a:r>
              <a:t/>
            </a:r>
            <a:endParaRPr b="1" sz="1600">
              <a:solidFill>
                <a:schemeClr val="dk1"/>
              </a:solidFill>
              <a:latin typeface="Courier New"/>
              <a:ea typeface="Courier New"/>
              <a:cs typeface="Courier New"/>
              <a:sym typeface="Courier New"/>
            </a:endParaRPr>
          </a:p>
          <a:p>
            <a:pPr indent="0" lvl="0" marL="0" rtl="0" algn="l">
              <a:lnSpc>
                <a:spcPct val="115000"/>
              </a:lnSpc>
              <a:spcBef>
                <a:spcPts val="1200"/>
              </a:spcBef>
              <a:spcAft>
                <a:spcPts val="1200"/>
              </a:spcAft>
              <a:buNone/>
            </a:pPr>
            <a:r>
              <a:t/>
            </a:r>
            <a:endParaRPr b="1" sz="1600">
              <a:solidFill>
                <a:schemeClr val="dk1"/>
              </a:solidFill>
              <a:latin typeface="Courier New"/>
              <a:ea typeface="Courier New"/>
              <a:cs typeface="Courier New"/>
              <a:sym typeface="Courier New"/>
            </a:endParaRPr>
          </a:p>
        </p:txBody>
      </p:sp>
      <p:cxnSp>
        <p:nvCxnSpPr>
          <p:cNvPr id="669" name="Google Shape;669;p80"/>
          <p:cNvCxnSpPr/>
          <p:nvPr/>
        </p:nvCxnSpPr>
        <p:spPr>
          <a:xfrm>
            <a:off x="775043" y="1074303"/>
            <a:ext cx="7593900" cy="0"/>
          </a:xfrm>
          <a:prstGeom prst="straightConnector1">
            <a:avLst/>
          </a:prstGeom>
          <a:noFill/>
          <a:ln cap="flat" cmpd="sng" w="15875">
            <a:solidFill>
              <a:srgbClr val="595959"/>
            </a:solidFill>
            <a:prstDash val="solid"/>
            <a:round/>
            <a:headEnd len="sm" w="sm" type="none"/>
            <a:tailEnd len="sm" w="sm" type="none"/>
          </a:ln>
        </p:spPr>
      </p:cxnSp>
      <p:sp>
        <p:nvSpPr>
          <p:cNvPr id="670" name="Google Shape;670;p80"/>
          <p:cNvSpPr txBox="1"/>
          <p:nvPr>
            <p:ph type="title"/>
          </p:nvPr>
        </p:nvSpPr>
        <p:spPr>
          <a:xfrm>
            <a:off x="1185900" y="151500"/>
            <a:ext cx="6699000" cy="7971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Clr>
                <a:schemeClr val="dk1"/>
              </a:buClr>
              <a:buSzPts val="4400"/>
              <a:buFont typeface="Calibri"/>
              <a:buNone/>
            </a:pPr>
            <a:r>
              <a:rPr lang="en"/>
              <a:t>Cluster Resources</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675" name="Shape 675"/>
        <p:cNvGrpSpPr/>
        <p:nvPr/>
      </p:nvGrpSpPr>
      <p:grpSpPr>
        <a:xfrm>
          <a:off x="0" y="0"/>
          <a:ext cx="0" cy="0"/>
          <a:chOff x="0" y="0"/>
          <a:chExt cx="0" cy="0"/>
        </a:xfrm>
      </p:grpSpPr>
      <p:sp>
        <p:nvSpPr>
          <p:cNvPr id="676" name="Google Shape;676;p81"/>
          <p:cNvSpPr/>
          <p:nvPr/>
        </p:nvSpPr>
        <p:spPr>
          <a:xfrm>
            <a:off x="176463" y="240883"/>
            <a:ext cx="3249300" cy="4634700"/>
          </a:xfrm>
          <a:prstGeom prst="rect">
            <a:avLst/>
          </a:prstGeom>
          <a:solidFill>
            <a:srgbClr val="404040">
              <a:alpha val="89803"/>
            </a:srgbClr>
          </a:solidFill>
          <a:ln cap="sq" cmpd="thinThick" w="127000">
            <a:solidFill>
              <a:srgbClr val="595959">
                <a:alpha val="8000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677" name="Google Shape;677;p81"/>
          <p:cNvSpPr txBox="1"/>
          <p:nvPr>
            <p:ph type="title"/>
          </p:nvPr>
        </p:nvSpPr>
        <p:spPr>
          <a:xfrm>
            <a:off x="183787" y="685800"/>
            <a:ext cx="3082200" cy="216570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SzPts val="1800"/>
              <a:buNone/>
            </a:pPr>
            <a:r>
              <a:rPr lang="en" sz="4200">
                <a:solidFill>
                  <a:srgbClr val="FFFFFF"/>
                </a:solidFill>
                <a:latin typeface="Arial"/>
                <a:ea typeface="Arial"/>
                <a:cs typeface="Arial"/>
                <a:sym typeface="Arial"/>
              </a:rPr>
              <a:t>Summary</a:t>
            </a:r>
            <a:endParaRPr sz="4200">
              <a:solidFill>
                <a:srgbClr val="FFFFFF"/>
              </a:solidFill>
              <a:latin typeface="Arial"/>
              <a:ea typeface="Arial"/>
              <a:cs typeface="Arial"/>
              <a:sym typeface="Arial"/>
            </a:endParaRPr>
          </a:p>
          <a:p>
            <a:pPr indent="0" lvl="0" marL="0" rtl="0" algn="ctr">
              <a:lnSpc>
                <a:spcPct val="90000"/>
              </a:lnSpc>
              <a:spcBef>
                <a:spcPts val="0"/>
              </a:spcBef>
              <a:spcAft>
                <a:spcPts val="0"/>
              </a:spcAft>
              <a:buSzPts val="1800"/>
              <a:buNone/>
            </a:pPr>
            <a:r>
              <a:rPr lang="en" sz="4200">
                <a:solidFill>
                  <a:srgbClr val="FFFFFF"/>
                </a:solidFill>
                <a:latin typeface="Arial"/>
                <a:ea typeface="Arial"/>
                <a:cs typeface="Arial"/>
                <a:sym typeface="Arial"/>
              </a:rPr>
              <a:t>Commands</a:t>
            </a:r>
            <a:endParaRPr sz="4200">
              <a:solidFill>
                <a:srgbClr val="FFFFFF"/>
              </a:solidFill>
              <a:latin typeface="Arial"/>
              <a:ea typeface="Arial"/>
              <a:cs typeface="Arial"/>
              <a:sym typeface="Arial"/>
            </a:endParaRPr>
          </a:p>
          <a:p>
            <a:pPr indent="0" lvl="0" marL="0" rtl="0" algn="ctr">
              <a:lnSpc>
                <a:spcPct val="90000"/>
              </a:lnSpc>
              <a:spcBef>
                <a:spcPts val="0"/>
              </a:spcBef>
              <a:spcAft>
                <a:spcPts val="0"/>
              </a:spcAft>
              <a:buSzPts val="1800"/>
              <a:buNone/>
            </a:pPr>
            <a:r>
              <a:rPr lang="en" sz="4200">
                <a:solidFill>
                  <a:srgbClr val="FFFFFF"/>
                </a:solidFill>
                <a:latin typeface="Arial"/>
                <a:ea typeface="Arial"/>
                <a:cs typeface="Arial"/>
                <a:sym typeface="Arial"/>
              </a:rPr>
              <a:t>UNIX</a:t>
            </a:r>
            <a:endParaRPr sz="4200">
              <a:solidFill>
                <a:srgbClr val="FFFFFF"/>
              </a:solidFill>
              <a:latin typeface="Arial"/>
              <a:ea typeface="Arial"/>
              <a:cs typeface="Arial"/>
              <a:sym typeface="Arial"/>
            </a:endParaRPr>
          </a:p>
        </p:txBody>
      </p:sp>
      <p:cxnSp>
        <p:nvCxnSpPr>
          <p:cNvPr id="678" name="Google Shape;678;p81"/>
          <p:cNvCxnSpPr/>
          <p:nvPr/>
        </p:nvCxnSpPr>
        <p:spPr>
          <a:xfrm>
            <a:off x="740944" y="2932700"/>
            <a:ext cx="1940100" cy="0"/>
          </a:xfrm>
          <a:prstGeom prst="straightConnector1">
            <a:avLst/>
          </a:prstGeom>
          <a:noFill/>
          <a:ln cap="flat" cmpd="sng" w="22225">
            <a:solidFill>
              <a:srgbClr val="D9D9D9"/>
            </a:solidFill>
            <a:prstDash val="solid"/>
            <a:round/>
            <a:headEnd len="sm" w="sm" type="none"/>
            <a:tailEnd len="sm" w="sm" type="none"/>
          </a:ln>
        </p:spPr>
      </p:cxnSp>
      <p:pic>
        <p:nvPicPr>
          <p:cNvPr id="679" name="Google Shape;679;p81"/>
          <p:cNvPicPr preferRelativeResize="0"/>
          <p:nvPr/>
        </p:nvPicPr>
        <p:blipFill rotWithShape="1">
          <a:blip r:embed="rId3">
            <a:alphaModFix/>
          </a:blip>
          <a:srcRect b="0" l="0" r="0" t="0"/>
          <a:stretch/>
        </p:blipFill>
        <p:spPr>
          <a:xfrm>
            <a:off x="3701575" y="254400"/>
            <a:ext cx="4886646" cy="4634700"/>
          </a:xfrm>
          <a:prstGeom prst="rect">
            <a:avLst/>
          </a:prstGeom>
          <a:noFill/>
          <a:ln>
            <a:noFill/>
          </a:ln>
        </p:spPr>
      </p:pic>
      <p:sp>
        <p:nvSpPr>
          <p:cNvPr id="680" name="Google Shape;680;p81"/>
          <p:cNvSpPr txBox="1"/>
          <p:nvPr>
            <p:ph idx="12" type="sldNum"/>
          </p:nvPr>
        </p:nvSpPr>
        <p:spPr>
          <a:xfrm>
            <a:off x="8009459" y="4827858"/>
            <a:ext cx="1022083" cy="273844"/>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600"/>
              </a:spcAft>
              <a:buClr>
                <a:srgbClr val="000000"/>
              </a:buClr>
              <a:buSzPts val="1200"/>
              <a:buFont typeface="Arial"/>
              <a:buNone/>
            </a:pPr>
            <a:fld id="{00000000-1234-1234-1234-123412341234}" type="slidenum">
              <a:rPr lang="en">
                <a:solidFill>
                  <a:srgbClr val="595959"/>
                </a:solidFill>
                <a:latin typeface="Arial"/>
                <a:ea typeface="Arial"/>
                <a:cs typeface="Arial"/>
                <a:sym typeface="Arial"/>
              </a:rPr>
              <a:t>‹#›</a:t>
            </a:fld>
            <a:endParaRPr>
              <a:solidFill>
                <a:srgbClr val="595959"/>
              </a:solidFill>
              <a:latin typeface="Arial"/>
              <a:ea typeface="Arial"/>
              <a:cs typeface="Arial"/>
              <a:sym typeface="Arial"/>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685" name="Shape 685"/>
        <p:cNvGrpSpPr/>
        <p:nvPr/>
      </p:nvGrpSpPr>
      <p:grpSpPr>
        <a:xfrm>
          <a:off x="0" y="0"/>
          <a:ext cx="0" cy="0"/>
          <a:chOff x="0" y="0"/>
          <a:chExt cx="0" cy="0"/>
        </a:xfrm>
      </p:grpSpPr>
      <p:sp>
        <p:nvSpPr>
          <p:cNvPr id="686" name="Google Shape;686;p82"/>
          <p:cNvSpPr/>
          <p:nvPr/>
        </p:nvSpPr>
        <p:spPr>
          <a:xfrm>
            <a:off x="176463" y="240883"/>
            <a:ext cx="3249300" cy="4634700"/>
          </a:xfrm>
          <a:prstGeom prst="rect">
            <a:avLst/>
          </a:prstGeom>
          <a:solidFill>
            <a:srgbClr val="404040">
              <a:alpha val="89800"/>
            </a:srgbClr>
          </a:solidFill>
          <a:ln cap="sq" cmpd="thinThick" w="127000">
            <a:solidFill>
              <a:srgbClr val="595959">
                <a:alpha val="8000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687" name="Google Shape;687;p82"/>
          <p:cNvSpPr txBox="1"/>
          <p:nvPr>
            <p:ph type="title"/>
          </p:nvPr>
        </p:nvSpPr>
        <p:spPr>
          <a:xfrm>
            <a:off x="183787" y="685800"/>
            <a:ext cx="3082200" cy="216570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SzPts val="1800"/>
              <a:buNone/>
            </a:pPr>
            <a:r>
              <a:rPr lang="en" sz="4200">
                <a:solidFill>
                  <a:srgbClr val="FFFFFF"/>
                </a:solidFill>
                <a:latin typeface="Arial"/>
                <a:ea typeface="Arial"/>
                <a:cs typeface="Arial"/>
                <a:sym typeface="Arial"/>
              </a:rPr>
              <a:t>Summary</a:t>
            </a:r>
            <a:endParaRPr sz="4200">
              <a:solidFill>
                <a:srgbClr val="FFFFFF"/>
              </a:solidFill>
              <a:latin typeface="Arial"/>
              <a:ea typeface="Arial"/>
              <a:cs typeface="Arial"/>
              <a:sym typeface="Arial"/>
            </a:endParaRPr>
          </a:p>
          <a:p>
            <a:pPr indent="0" lvl="0" marL="0" rtl="0" algn="ctr">
              <a:lnSpc>
                <a:spcPct val="90000"/>
              </a:lnSpc>
              <a:spcBef>
                <a:spcPts val="0"/>
              </a:spcBef>
              <a:spcAft>
                <a:spcPts val="0"/>
              </a:spcAft>
              <a:buSzPts val="1800"/>
              <a:buNone/>
            </a:pPr>
            <a:r>
              <a:rPr lang="en" sz="4200">
                <a:solidFill>
                  <a:srgbClr val="FFFFFF"/>
                </a:solidFill>
                <a:latin typeface="Arial"/>
                <a:ea typeface="Arial"/>
                <a:cs typeface="Arial"/>
                <a:sym typeface="Arial"/>
              </a:rPr>
              <a:t>Commands</a:t>
            </a:r>
            <a:endParaRPr sz="4200">
              <a:solidFill>
                <a:srgbClr val="FFFFFF"/>
              </a:solidFill>
              <a:latin typeface="Arial"/>
              <a:ea typeface="Arial"/>
              <a:cs typeface="Arial"/>
              <a:sym typeface="Arial"/>
            </a:endParaRPr>
          </a:p>
          <a:p>
            <a:pPr indent="0" lvl="0" marL="0" rtl="0" algn="ctr">
              <a:lnSpc>
                <a:spcPct val="90000"/>
              </a:lnSpc>
              <a:spcBef>
                <a:spcPts val="0"/>
              </a:spcBef>
              <a:spcAft>
                <a:spcPts val="0"/>
              </a:spcAft>
              <a:buSzPts val="1800"/>
              <a:buNone/>
            </a:pPr>
            <a:r>
              <a:rPr lang="en" sz="4200">
                <a:solidFill>
                  <a:srgbClr val="FFFFFF"/>
                </a:solidFill>
                <a:latin typeface="Arial"/>
                <a:ea typeface="Arial"/>
                <a:cs typeface="Arial"/>
                <a:sym typeface="Arial"/>
              </a:rPr>
              <a:t>Cluster</a:t>
            </a:r>
            <a:endParaRPr sz="4200">
              <a:solidFill>
                <a:srgbClr val="FFFFFF"/>
              </a:solidFill>
              <a:latin typeface="Arial"/>
              <a:ea typeface="Arial"/>
              <a:cs typeface="Arial"/>
              <a:sym typeface="Arial"/>
            </a:endParaRPr>
          </a:p>
        </p:txBody>
      </p:sp>
      <p:cxnSp>
        <p:nvCxnSpPr>
          <p:cNvPr id="688" name="Google Shape;688;p82"/>
          <p:cNvCxnSpPr/>
          <p:nvPr/>
        </p:nvCxnSpPr>
        <p:spPr>
          <a:xfrm>
            <a:off x="740944" y="2932700"/>
            <a:ext cx="1940100" cy="0"/>
          </a:xfrm>
          <a:prstGeom prst="straightConnector1">
            <a:avLst/>
          </a:prstGeom>
          <a:noFill/>
          <a:ln cap="flat" cmpd="sng" w="22225">
            <a:solidFill>
              <a:srgbClr val="D9D9D9"/>
            </a:solidFill>
            <a:prstDash val="solid"/>
            <a:round/>
            <a:headEnd len="sm" w="sm" type="none"/>
            <a:tailEnd len="sm" w="sm" type="none"/>
          </a:ln>
        </p:spPr>
      </p:cxnSp>
      <p:sp>
        <p:nvSpPr>
          <p:cNvPr id="689" name="Google Shape;689;p82"/>
          <p:cNvSpPr txBox="1"/>
          <p:nvPr>
            <p:ph idx="12" type="sldNum"/>
          </p:nvPr>
        </p:nvSpPr>
        <p:spPr>
          <a:xfrm>
            <a:off x="8662731" y="4827850"/>
            <a:ext cx="368700" cy="2739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600"/>
              </a:spcAft>
              <a:buClr>
                <a:srgbClr val="000000"/>
              </a:buClr>
              <a:buSzPts val="1200"/>
              <a:buFont typeface="Arial"/>
              <a:buNone/>
            </a:pPr>
            <a:fld id="{00000000-1234-1234-1234-123412341234}" type="slidenum">
              <a:rPr lang="en">
                <a:solidFill>
                  <a:srgbClr val="595959"/>
                </a:solidFill>
                <a:latin typeface="Arial"/>
                <a:ea typeface="Arial"/>
                <a:cs typeface="Arial"/>
                <a:sym typeface="Arial"/>
              </a:rPr>
              <a:t>‹#›</a:t>
            </a:fld>
            <a:endParaRPr>
              <a:solidFill>
                <a:srgbClr val="595959"/>
              </a:solidFill>
              <a:latin typeface="Arial"/>
              <a:ea typeface="Arial"/>
              <a:cs typeface="Arial"/>
              <a:sym typeface="Arial"/>
            </a:endParaRPr>
          </a:p>
        </p:txBody>
      </p:sp>
      <p:sp>
        <p:nvSpPr>
          <p:cNvPr id="690" name="Google Shape;690;p82"/>
          <p:cNvSpPr txBox="1"/>
          <p:nvPr/>
        </p:nvSpPr>
        <p:spPr>
          <a:xfrm>
            <a:off x="4877375" y="693125"/>
            <a:ext cx="3785400" cy="310800"/>
          </a:xfrm>
          <a:prstGeom prst="rect">
            <a:avLst/>
          </a:prstGeom>
          <a:solidFill>
            <a:schemeClr val="accent4">
              <a:alpha val="48630"/>
            </a:schemeClr>
          </a:solidFill>
          <a:ln cap="flat" cmpd="sng" w="158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457200" marR="0" rtl="0" algn="l">
              <a:lnSpc>
                <a:spcPct val="100000"/>
              </a:lnSpc>
              <a:spcBef>
                <a:spcPts val="0"/>
              </a:spcBef>
              <a:spcAft>
                <a:spcPts val="0"/>
              </a:spcAft>
              <a:buNone/>
            </a:pPr>
            <a:r>
              <a:rPr lang="en" sz="1600"/>
              <a:t>C</a:t>
            </a:r>
            <a:r>
              <a:rPr lang="en" sz="1600"/>
              <a:t>onnect to cluster</a:t>
            </a:r>
            <a:endParaRPr/>
          </a:p>
        </p:txBody>
      </p:sp>
      <p:sp>
        <p:nvSpPr>
          <p:cNvPr id="691" name="Google Shape;691;p82"/>
          <p:cNvSpPr txBox="1"/>
          <p:nvPr/>
        </p:nvSpPr>
        <p:spPr>
          <a:xfrm>
            <a:off x="3639850" y="693125"/>
            <a:ext cx="1237500" cy="310800"/>
          </a:xfrm>
          <a:prstGeom prst="rect">
            <a:avLst/>
          </a:prstGeom>
          <a:solidFill>
            <a:schemeClr val="accent4">
              <a:alpha val="48630"/>
            </a:schemeClr>
          </a:solidFill>
          <a:ln cap="flat" cmpd="sng" w="158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lang="en" sz="1600"/>
              <a:t>ssh</a:t>
            </a:r>
            <a:endParaRPr/>
          </a:p>
        </p:txBody>
      </p:sp>
      <p:sp>
        <p:nvSpPr>
          <p:cNvPr id="692" name="Google Shape;692;p82"/>
          <p:cNvSpPr txBox="1"/>
          <p:nvPr/>
        </p:nvSpPr>
        <p:spPr>
          <a:xfrm>
            <a:off x="3639850" y="340025"/>
            <a:ext cx="5022900" cy="361500"/>
          </a:xfrm>
          <a:prstGeom prst="rect">
            <a:avLst/>
          </a:prstGeom>
          <a:solidFill>
            <a:schemeClr val="accent4"/>
          </a:solidFill>
          <a:ln cap="flat" cmpd="sng" w="158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 sz="1600" u="none" cap="none" strike="noStrike">
                <a:solidFill>
                  <a:srgbClr val="000000"/>
                </a:solidFill>
                <a:latin typeface="Arial"/>
                <a:ea typeface="Arial"/>
                <a:cs typeface="Arial"/>
                <a:sym typeface="Arial"/>
              </a:rPr>
              <a:t>	         </a:t>
            </a:r>
            <a:r>
              <a:rPr lang="en" sz="1600"/>
              <a:t>	HPC Cluster</a:t>
            </a:r>
            <a:endParaRPr/>
          </a:p>
        </p:txBody>
      </p:sp>
      <p:sp>
        <p:nvSpPr>
          <p:cNvPr id="693" name="Google Shape;693;p82"/>
          <p:cNvSpPr txBox="1"/>
          <p:nvPr/>
        </p:nvSpPr>
        <p:spPr>
          <a:xfrm>
            <a:off x="4877363" y="1007938"/>
            <a:ext cx="3785400" cy="310800"/>
          </a:xfrm>
          <a:prstGeom prst="rect">
            <a:avLst/>
          </a:prstGeom>
          <a:solidFill>
            <a:schemeClr val="accent4">
              <a:alpha val="48630"/>
            </a:schemeClr>
          </a:solidFill>
          <a:ln cap="flat" cmpd="sng" w="158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457200" lvl="0" marL="0" rtl="0" algn="l">
              <a:spcBef>
                <a:spcPts val="0"/>
              </a:spcBef>
              <a:spcAft>
                <a:spcPts val="0"/>
              </a:spcAft>
              <a:buNone/>
            </a:pPr>
            <a:r>
              <a:rPr lang="en" sz="1600">
                <a:solidFill>
                  <a:schemeClr val="dk1"/>
                </a:solidFill>
              </a:rPr>
              <a:t>Move files to and from cluster</a:t>
            </a:r>
            <a:endParaRPr sz="1600"/>
          </a:p>
        </p:txBody>
      </p:sp>
      <p:sp>
        <p:nvSpPr>
          <p:cNvPr id="694" name="Google Shape;694;p82"/>
          <p:cNvSpPr txBox="1"/>
          <p:nvPr/>
        </p:nvSpPr>
        <p:spPr>
          <a:xfrm>
            <a:off x="3639838" y="1007938"/>
            <a:ext cx="1237500" cy="310800"/>
          </a:xfrm>
          <a:prstGeom prst="rect">
            <a:avLst/>
          </a:prstGeom>
          <a:solidFill>
            <a:schemeClr val="accent4">
              <a:alpha val="48630"/>
            </a:schemeClr>
          </a:solidFill>
          <a:ln cap="flat" cmpd="sng" w="158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lang="en" sz="1600"/>
              <a:t>scp</a:t>
            </a:r>
            <a:endParaRPr/>
          </a:p>
        </p:txBody>
      </p:sp>
      <p:sp>
        <p:nvSpPr>
          <p:cNvPr id="695" name="Google Shape;695;p82"/>
          <p:cNvSpPr txBox="1"/>
          <p:nvPr/>
        </p:nvSpPr>
        <p:spPr>
          <a:xfrm>
            <a:off x="4877338" y="1623550"/>
            <a:ext cx="3785400" cy="310800"/>
          </a:xfrm>
          <a:prstGeom prst="rect">
            <a:avLst/>
          </a:prstGeom>
          <a:solidFill>
            <a:schemeClr val="accent4">
              <a:alpha val="48630"/>
            </a:schemeClr>
          </a:solidFill>
          <a:ln cap="flat" cmpd="sng" w="158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457200" lvl="0" marL="0" rtl="0" algn="l">
              <a:spcBef>
                <a:spcPts val="0"/>
              </a:spcBef>
              <a:spcAft>
                <a:spcPts val="0"/>
              </a:spcAft>
              <a:buNone/>
            </a:pPr>
            <a:r>
              <a:rPr lang="en" sz="1600">
                <a:solidFill>
                  <a:schemeClr val="dk1"/>
                </a:solidFill>
              </a:rPr>
              <a:t>Submit Jobs to cluster</a:t>
            </a:r>
            <a:endParaRPr sz="1600"/>
          </a:p>
        </p:txBody>
      </p:sp>
      <p:sp>
        <p:nvSpPr>
          <p:cNvPr id="696" name="Google Shape;696;p82"/>
          <p:cNvSpPr txBox="1"/>
          <p:nvPr/>
        </p:nvSpPr>
        <p:spPr>
          <a:xfrm>
            <a:off x="3639813" y="1623550"/>
            <a:ext cx="1237500" cy="310800"/>
          </a:xfrm>
          <a:prstGeom prst="rect">
            <a:avLst/>
          </a:prstGeom>
          <a:solidFill>
            <a:schemeClr val="accent4">
              <a:alpha val="48630"/>
            </a:schemeClr>
          </a:solidFill>
          <a:ln cap="flat" cmpd="sng" w="158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lang="en" sz="1600"/>
              <a:t>sbatch</a:t>
            </a:r>
            <a:endParaRPr/>
          </a:p>
        </p:txBody>
      </p:sp>
      <p:sp>
        <p:nvSpPr>
          <p:cNvPr id="697" name="Google Shape;697;p82"/>
          <p:cNvSpPr txBox="1"/>
          <p:nvPr/>
        </p:nvSpPr>
        <p:spPr>
          <a:xfrm>
            <a:off x="4877325" y="1938363"/>
            <a:ext cx="3785400" cy="310800"/>
          </a:xfrm>
          <a:prstGeom prst="rect">
            <a:avLst/>
          </a:prstGeom>
          <a:solidFill>
            <a:schemeClr val="accent4">
              <a:alpha val="48630"/>
            </a:schemeClr>
          </a:solidFill>
          <a:ln cap="flat" cmpd="sng" w="158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457200" marR="0" rtl="0" algn="l">
              <a:lnSpc>
                <a:spcPct val="100000"/>
              </a:lnSpc>
              <a:spcBef>
                <a:spcPts val="0"/>
              </a:spcBef>
              <a:spcAft>
                <a:spcPts val="0"/>
              </a:spcAft>
              <a:buNone/>
            </a:pPr>
            <a:r>
              <a:rPr lang="en" sz="1600"/>
              <a:t>Job monitoring</a:t>
            </a:r>
            <a:endParaRPr/>
          </a:p>
        </p:txBody>
      </p:sp>
      <p:sp>
        <p:nvSpPr>
          <p:cNvPr id="698" name="Google Shape;698;p82"/>
          <p:cNvSpPr txBox="1"/>
          <p:nvPr/>
        </p:nvSpPr>
        <p:spPr>
          <a:xfrm>
            <a:off x="3639800" y="1938363"/>
            <a:ext cx="1237500" cy="310800"/>
          </a:xfrm>
          <a:prstGeom prst="rect">
            <a:avLst/>
          </a:prstGeom>
          <a:solidFill>
            <a:schemeClr val="accent4">
              <a:alpha val="48630"/>
            </a:schemeClr>
          </a:solidFill>
          <a:ln cap="flat" cmpd="sng" w="158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lang="en"/>
              <a:t>myqueue</a:t>
            </a:r>
            <a:endParaRPr/>
          </a:p>
        </p:txBody>
      </p:sp>
      <p:sp>
        <p:nvSpPr>
          <p:cNvPr id="699" name="Google Shape;699;p82"/>
          <p:cNvSpPr txBox="1"/>
          <p:nvPr/>
        </p:nvSpPr>
        <p:spPr>
          <a:xfrm>
            <a:off x="4877338" y="2236875"/>
            <a:ext cx="3785400" cy="310800"/>
          </a:xfrm>
          <a:prstGeom prst="rect">
            <a:avLst/>
          </a:prstGeom>
          <a:solidFill>
            <a:schemeClr val="accent4">
              <a:alpha val="48630"/>
            </a:schemeClr>
          </a:solidFill>
          <a:ln cap="flat" cmpd="sng" w="158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457200" marR="0" rtl="0" algn="l">
              <a:lnSpc>
                <a:spcPct val="100000"/>
              </a:lnSpc>
              <a:spcBef>
                <a:spcPts val="0"/>
              </a:spcBef>
              <a:spcAft>
                <a:spcPts val="0"/>
              </a:spcAft>
              <a:buNone/>
            </a:pPr>
            <a:r>
              <a:rPr lang="en" sz="1600"/>
              <a:t>Cancel a job</a:t>
            </a:r>
            <a:endParaRPr/>
          </a:p>
        </p:txBody>
      </p:sp>
      <p:sp>
        <p:nvSpPr>
          <p:cNvPr id="700" name="Google Shape;700;p82"/>
          <p:cNvSpPr txBox="1"/>
          <p:nvPr/>
        </p:nvSpPr>
        <p:spPr>
          <a:xfrm>
            <a:off x="3639813" y="2236875"/>
            <a:ext cx="1237500" cy="310800"/>
          </a:xfrm>
          <a:prstGeom prst="rect">
            <a:avLst/>
          </a:prstGeom>
          <a:solidFill>
            <a:schemeClr val="accent4">
              <a:alpha val="48630"/>
            </a:schemeClr>
          </a:solidFill>
          <a:ln cap="flat" cmpd="sng" w="158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lang="en" sz="1600"/>
              <a:t>scancel</a:t>
            </a:r>
            <a:endParaRPr/>
          </a:p>
        </p:txBody>
      </p:sp>
      <p:sp>
        <p:nvSpPr>
          <p:cNvPr id="701" name="Google Shape;701;p82"/>
          <p:cNvSpPr txBox="1"/>
          <p:nvPr/>
        </p:nvSpPr>
        <p:spPr>
          <a:xfrm>
            <a:off x="4877325" y="2551688"/>
            <a:ext cx="3785400" cy="310800"/>
          </a:xfrm>
          <a:prstGeom prst="rect">
            <a:avLst/>
          </a:prstGeom>
          <a:solidFill>
            <a:schemeClr val="accent4">
              <a:alpha val="48630"/>
            </a:schemeClr>
          </a:solidFill>
          <a:ln cap="flat" cmpd="sng" w="158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457200" rtl="0" algn="l">
              <a:spcBef>
                <a:spcPts val="0"/>
              </a:spcBef>
              <a:spcAft>
                <a:spcPts val="0"/>
              </a:spcAft>
              <a:buClr>
                <a:schemeClr val="dk1"/>
              </a:buClr>
              <a:buFont typeface="Arial"/>
              <a:buNone/>
            </a:pPr>
            <a:r>
              <a:rPr lang="en" sz="1600">
                <a:solidFill>
                  <a:schemeClr val="dk1"/>
                </a:solidFill>
              </a:rPr>
              <a:t>Interactive Node</a:t>
            </a:r>
            <a:endParaRPr>
              <a:solidFill>
                <a:schemeClr val="dk1"/>
              </a:solidFill>
            </a:endParaRPr>
          </a:p>
          <a:p>
            <a:pPr indent="0" lvl="0" marL="457200" marR="0" rtl="0" algn="l">
              <a:lnSpc>
                <a:spcPct val="100000"/>
              </a:lnSpc>
              <a:spcBef>
                <a:spcPts val="0"/>
              </a:spcBef>
              <a:spcAft>
                <a:spcPts val="0"/>
              </a:spcAft>
              <a:buNone/>
            </a:pPr>
            <a:r>
              <a:t/>
            </a:r>
            <a:endParaRPr sz="1600"/>
          </a:p>
        </p:txBody>
      </p:sp>
      <p:sp>
        <p:nvSpPr>
          <p:cNvPr id="702" name="Google Shape;702;p82"/>
          <p:cNvSpPr txBox="1"/>
          <p:nvPr/>
        </p:nvSpPr>
        <p:spPr>
          <a:xfrm>
            <a:off x="3639800" y="2551688"/>
            <a:ext cx="1237500" cy="310800"/>
          </a:xfrm>
          <a:prstGeom prst="rect">
            <a:avLst/>
          </a:prstGeom>
          <a:solidFill>
            <a:schemeClr val="accent4">
              <a:alpha val="48630"/>
            </a:schemeClr>
          </a:solidFill>
          <a:ln cap="flat" cmpd="sng" w="158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rtl="0" algn="ctr">
              <a:spcBef>
                <a:spcPts val="0"/>
              </a:spcBef>
              <a:spcAft>
                <a:spcPts val="0"/>
              </a:spcAft>
              <a:buClr>
                <a:schemeClr val="dk1"/>
              </a:buClr>
              <a:buFont typeface="Arial"/>
              <a:buNone/>
            </a:pPr>
            <a:r>
              <a:rPr lang="en" sz="1600">
                <a:solidFill>
                  <a:schemeClr val="dk1"/>
                </a:solidFill>
              </a:rPr>
              <a:t>salloc</a:t>
            </a:r>
            <a:endParaRPr>
              <a:solidFill>
                <a:schemeClr val="dk1"/>
              </a:solidFill>
            </a:endParaRPr>
          </a:p>
          <a:p>
            <a:pPr indent="0" lvl="0" marL="0" marR="0" rtl="0" algn="ctr">
              <a:lnSpc>
                <a:spcPct val="100000"/>
              </a:lnSpc>
              <a:spcBef>
                <a:spcPts val="0"/>
              </a:spcBef>
              <a:spcAft>
                <a:spcPts val="0"/>
              </a:spcAft>
              <a:buNone/>
            </a:pPr>
            <a:r>
              <a:t/>
            </a:r>
            <a:endParaRPr sz="1600"/>
          </a:p>
        </p:txBody>
      </p:sp>
      <p:sp>
        <p:nvSpPr>
          <p:cNvPr id="703" name="Google Shape;703;p82"/>
          <p:cNvSpPr txBox="1"/>
          <p:nvPr/>
        </p:nvSpPr>
        <p:spPr>
          <a:xfrm>
            <a:off x="4877338" y="2843550"/>
            <a:ext cx="3785400" cy="310800"/>
          </a:xfrm>
          <a:prstGeom prst="rect">
            <a:avLst/>
          </a:prstGeom>
          <a:solidFill>
            <a:schemeClr val="accent4">
              <a:alpha val="48630"/>
            </a:schemeClr>
          </a:solidFill>
          <a:ln cap="flat" cmpd="sng" w="158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457200" marR="0" rtl="0" algn="l">
              <a:lnSpc>
                <a:spcPct val="100000"/>
              </a:lnSpc>
              <a:spcBef>
                <a:spcPts val="0"/>
              </a:spcBef>
              <a:spcAft>
                <a:spcPts val="0"/>
              </a:spcAft>
              <a:buNone/>
            </a:pPr>
            <a:r>
              <a:rPr lang="en" sz="1600"/>
              <a:t>Cluster resources (memory)</a:t>
            </a:r>
            <a:endParaRPr/>
          </a:p>
        </p:txBody>
      </p:sp>
      <p:sp>
        <p:nvSpPr>
          <p:cNvPr id="704" name="Google Shape;704;p82"/>
          <p:cNvSpPr txBox="1"/>
          <p:nvPr/>
        </p:nvSpPr>
        <p:spPr>
          <a:xfrm>
            <a:off x="3639813" y="2843550"/>
            <a:ext cx="1237500" cy="310800"/>
          </a:xfrm>
          <a:prstGeom prst="rect">
            <a:avLst/>
          </a:prstGeom>
          <a:solidFill>
            <a:schemeClr val="accent4">
              <a:alpha val="48630"/>
            </a:schemeClr>
          </a:solidFill>
          <a:ln cap="flat" cmpd="sng" w="158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lang="en" sz="1600"/>
              <a:t>myquota</a:t>
            </a:r>
            <a:endParaRPr/>
          </a:p>
        </p:txBody>
      </p:sp>
      <p:sp>
        <p:nvSpPr>
          <p:cNvPr id="705" name="Google Shape;705;p82"/>
          <p:cNvSpPr txBox="1"/>
          <p:nvPr/>
        </p:nvSpPr>
        <p:spPr>
          <a:xfrm>
            <a:off x="4877325" y="3158363"/>
            <a:ext cx="3785400" cy="310800"/>
          </a:xfrm>
          <a:prstGeom prst="rect">
            <a:avLst/>
          </a:prstGeom>
          <a:solidFill>
            <a:schemeClr val="accent4">
              <a:alpha val="48630"/>
            </a:schemeClr>
          </a:solidFill>
          <a:ln cap="flat" cmpd="sng" w="158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457200" marR="0" rtl="0" algn="l">
              <a:lnSpc>
                <a:spcPct val="100000"/>
              </a:lnSpc>
              <a:spcBef>
                <a:spcPts val="0"/>
              </a:spcBef>
              <a:spcAft>
                <a:spcPts val="0"/>
              </a:spcAft>
              <a:buNone/>
            </a:pPr>
            <a:r>
              <a:rPr lang="en" sz="1600"/>
              <a:t>Percent of CPU usage</a:t>
            </a:r>
            <a:endParaRPr/>
          </a:p>
        </p:txBody>
      </p:sp>
      <p:sp>
        <p:nvSpPr>
          <p:cNvPr id="706" name="Google Shape;706;p82"/>
          <p:cNvSpPr txBox="1"/>
          <p:nvPr/>
        </p:nvSpPr>
        <p:spPr>
          <a:xfrm>
            <a:off x="3639800" y="3158363"/>
            <a:ext cx="1237500" cy="310800"/>
          </a:xfrm>
          <a:prstGeom prst="rect">
            <a:avLst/>
          </a:prstGeom>
          <a:solidFill>
            <a:schemeClr val="accent4">
              <a:alpha val="48630"/>
            </a:schemeClr>
          </a:solidFill>
          <a:ln cap="flat" cmpd="sng" w="158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lang="en" sz="1600"/>
              <a:t>htop</a:t>
            </a:r>
            <a:endParaRPr/>
          </a:p>
        </p:txBody>
      </p:sp>
      <p:sp>
        <p:nvSpPr>
          <p:cNvPr id="707" name="Google Shape;707;p82"/>
          <p:cNvSpPr txBox="1"/>
          <p:nvPr/>
        </p:nvSpPr>
        <p:spPr>
          <a:xfrm>
            <a:off x="4877325" y="3463163"/>
            <a:ext cx="3785400" cy="310800"/>
          </a:xfrm>
          <a:prstGeom prst="rect">
            <a:avLst/>
          </a:prstGeom>
          <a:solidFill>
            <a:schemeClr val="accent4">
              <a:alpha val="48630"/>
            </a:schemeClr>
          </a:solidFill>
          <a:ln cap="flat" cmpd="sng" w="158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457200" marR="0" rtl="0" algn="l">
              <a:lnSpc>
                <a:spcPct val="100000"/>
              </a:lnSpc>
              <a:spcBef>
                <a:spcPts val="0"/>
              </a:spcBef>
              <a:spcAft>
                <a:spcPts val="0"/>
              </a:spcAft>
              <a:buNone/>
            </a:pPr>
            <a:r>
              <a:rPr lang="en" sz="1600"/>
              <a:t>Community usage of cluster</a:t>
            </a:r>
            <a:endParaRPr/>
          </a:p>
        </p:txBody>
      </p:sp>
      <p:sp>
        <p:nvSpPr>
          <p:cNvPr id="708" name="Google Shape;708;p82"/>
          <p:cNvSpPr txBox="1"/>
          <p:nvPr/>
        </p:nvSpPr>
        <p:spPr>
          <a:xfrm>
            <a:off x="3639800" y="3463163"/>
            <a:ext cx="1237500" cy="310800"/>
          </a:xfrm>
          <a:prstGeom prst="rect">
            <a:avLst/>
          </a:prstGeom>
          <a:solidFill>
            <a:schemeClr val="accent4">
              <a:alpha val="48630"/>
            </a:schemeClr>
          </a:solidFill>
          <a:ln cap="flat" cmpd="sng" w="158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lang="en" sz="1600"/>
              <a:t>sinfo</a:t>
            </a:r>
            <a:endParaRPr/>
          </a:p>
        </p:txBody>
      </p:sp>
      <p:sp>
        <p:nvSpPr>
          <p:cNvPr id="709" name="Google Shape;709;p82"/>
          <p:cNvSpPr txBox="1"/>
          <p:nvPr/>
        </p:nvSpPr>
        <p:spPr>
          <a:xfrm>
            <a:off x="4877350" y="1318750"/>
            <a:ext cx="3785400" cy="310800"/>
          </a:xfrm>
          <a:prstGeom prst="rect">
            <a:avLst/>
          </a:prstGeom>
          <a:solidFill>
            <a:schemeClr val="accent4">
              <a:alpha val="48630"/>
            </a:schemeClr>
          </a:solidFill>
          <a:ln cap="flat" cmpd="sng" w="158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457200" lvl="0" marL="0" rtl="0" algn="l">
              <a:spcBef>
                <a:spcPts val="0"/>
              </a:spcBef>
              <a:spcAft>
                <a:spcPts val="0"/>
              </a:spcAft>
              <a:buNone/>
            </a:pPr>
            <a:r>
              <a:rPr lang="en" sz="1600">
                <a:solidFill>
                  <a:schemeClr val="dk1"/>
                </a:solidFill>
              </a:rPr>
              <a:t>Activate package in working env</a:t>
            </a:r>
            <a:endParaRPr sz="1600"/>
          </a:p>
        </p:txBody>
      </p:sp>
      <p:sp>
        <p:nvSpPr>
          <p:cNvPr id="710" name="Google Shape;710;p82"/>
          <p:cNvSpPr txBox="1"/>
          <p:nvPr/>
        </p:nvSpPr>
        <p:spPr>
          <a:xfrm>
            <a:off x="3639825" y="1318750"/>
            <a:ext cx="1237500" cy="310800"/>
          </a:xfrm>
          <a:prstGeom prst="rect">
            <a:avLst/>
          </a:prstGeom>
          <a:solidFill>
            <a:schemeClr val="accent4">
              <a:alpha val="48630"/>
            </a:schemeClr>
          </a:solidFill>
          <a:ln cap="flat" cmpd="sng" w="158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lang="en" sz="1600"/>
              <a:t>source</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1" name="Shape 181"/>
        <p:cNvGrpSpPr/>
        <p:nvPr/>
      </p:nvGrpSpPr>
      <p:grpSpPr>
        <a:xfrm>
          <a:off x="0" y="0"/>
          <a:ext cx="0" cy="0"/>
          <a:chOff x="0" y="0"/>
          <a:chExt cx="0" cy="0"/>
        </a:xfrm>
      </p:grpSpPr>
      <p:sp>
        <p:nvSpPr>
          <p:cNvPr id="182" name="Google Shape;182;p30"/>
          <p:cNvSpPr txBox="1"/>
          <p:nvPr>
            <p:ph type="title"/>
          </p:nvPr>
        </p:nvSpPr>
        <p:spPr>
          <a:xfrm>
            <a:off x="457200" y="47053"/>
            <a:ext cx="8229600" cy="8574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4400"/>
              <a:buFont typeface="Calibri"/>
              <a:buNone/>
            </a:pPr>
            <a:r>
              <a:rPr lang="en"/>
              <a:t>Why Learn Unix?</a:t>
            </a:r>
            <a:endParaRPr/>
          </a:p>
        </p:txBody>
      </p:sp>
      <p:sp>
        <p:nvSpPr>
          <p:cNvPr id="183" name="Google Shape;183;p30"/>
          <p:cNvSpPr txBox="1"/>
          <p:nvPr>
            <p:ph idx="1" type="body"/>
          </p:nvPr>
        </p:nvSpPr>
        <p:spPr>
          <a:xfrm>
            <a:off x="457200" y="904288"/>
            <a:ext cx="8229600" cy="1998300"/>
          </a:xfrm>
          <a:prstGeom prst="rect">
            <a:avLst/>
          </a:prstGeom>
          <a:noFill/>
          <a:ln>
            <a:noFill/>
          </a:ln>
        </p:spPr>
        <p:txBody>
          <a:bodyPr anchorCtr="0" anchor="t" bIns="45700" lIns="91425" spcFirstLastPara="1" rIns="91425" wrap="square" tIns="45700">
            <a:noAutofit/>
          </a:bodyPr>
          <a:lstStyle/>
          <a:p>
            <a:pPr indent="-342900" lvl="0" marL="342900" rtl="0" algn="l">
              <a:lnSpc>
                <a:spcPct val="90000"/>
              </a:lnSpc>
              <a:spcBef>
                <a:spcPts val="0"/>
              </a:spcBef>
              <a:spcAft>
                <a:spcPts val="0"/>
              </a:spcAft>
              <a:buClr>
                <a:schemeClr val="dk1"/>
              </a:buClr>
              <a:buSzPts val="2960"/>
              <a:buChar char="•"/>
            </a:pPr>
            <a:r>
              <a:rPr lang="en" sz="2960"/>
              <a:t>As biological data sets have grown </a:t>
            </a:r>
            <a:r>
              <a:rPr b="1" lang="en" sz="2960"/>
              <a:t>larger</a:t>
            </a:r>
            <a:r>
              <a:rPr lang="en" sz="2960"/>
              <a:t> and biological problems have become more complex, the requirements for computing power have also grown.</a:t>
            </a:r>
            <a:endParaRPr/>
          </a:p>
          <a:p>
            <a:pPr indent="-342900" lvl="0" marL="342900" rtl="0" algn="l">
              <a:lnSpc>
                <a:spcPct val="90000"/>
              </a:lnSpc>
              <a:spcBef>
                <a:spcPts val="592"/>
              </a:spcBef>
              <a:spcAft>
                <a:spcPts val="0"/>
              </a:spcAft>
              <a:buClr>
                <a:schemeClr val="dk1"/>
              </a:buClr>
              <a:buSzPts val="2960"/>
              <a:buChar char="•"/>
            </a:pPr>
            <a:r>
              <a:rPr lang="en" sz="2960"/>
              <a:t>Computers that can provide this power generally use the Unix operating system </a:t>
            </a:r>
            <a:endParaRPr sz="2960"/>
          </a:p>
        </p:txBody>
      </p:sp>
      <p:sp>
        <p:nvSpPr>
          <p:cNvPr id="184" name="Google Shape;184;p30"/>
          <p:cNvSpPr txBox="1"/>
          <p:nvPr>
            <p:ph idx="12" type="sldNum"/>
          </p:nvPr>
        </p:nvSpPr>
        <p:spPr>
          <a:xfrm>
            <a:off x="6553200" y="4767263"/>
            <a:ext cx="2133600" cy="2738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
              <a:t>‹#›</a:t>
            </a:fld>
            <a:endParaRPr/>
          </a:p>
        </p:txBody>
      </p:sp>
      <p:pic>
        <p:nvPicPr>
          <p:cNvPr id="185" name="Google Shape;185;p30"/>
          <p:cNvPicPr preferRelativeResize="0"/>
          <p:nvPr/>
        </p:nvPicPr>
        <p:blipFill rotWithShape="1">
          <a:blip r:embed="rId3">
            <a:alphaModFix/>
          </a:blip>
          <a:srcRect b="0" l="0" r="0" t="0"/>
          <a:stretch/>
        </p:blipFill>
        <p:spPr>
          <a:xfrm>
            <a:off x="1298575" y="3759750"/>
            <a:ext cx="1937399" cy="1281351"/>
          </a:xfrm>
          <a:prstGeom prst="rect">
            <a:avLst/>
          </a:prstGeom>
          <a:noFill/>
          <a:ln>
            <a:noFill/>
          </a:ln>
        </p:spPr>
      </p:pic>
      <p:sp>
        <p:nvSpPr>
          <p:cNvPr id="186" name="Google Shape;186;p30"/>
          <p:cNvSpPr txBox="1"/>
          <p:nvPr/>
        </p:nvSpPr>
        <p:spPr>
          <a:xfrm>
            <a:off x="5062325" y="4406363"/>
            <a:ext cx="3460500" cy="634725"/>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BSC-CNS | Barcelona Supercomputing Center</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191" name="Shape 191"/>
        <p:cNvGrpSpPr/>
        <p:nvPr/>
      </p:nvGrpSpPr>
      <p:grpSpPr>
        <a:xfrm>
          <a:off x="0" y="0"/>
          <a:ext cx="0" cy="0"/>
          <a:chOff x="0" y="0"/>
          <a:chExt cx="0" cy="0"/>
        </a:xfrm>
      </p:grpSpPr>
      <p:sp>
        <p:nvSpPr>
          <p:cNvPr id="192" name="Google Shape;192;p31"/>
          <p:cNvSpPr/>
          <p:nvPr/>
        </p:nvSpPr>
        <p:spPr>
          <a:xfrm>
            <a:off x="363072" y="353194"/>
            <a:ext cx="3285756" cy="4419078"/>
          </a:xfrm>
          <a:custGeom>
            <a:rect b="b" l="l" r="r" t="t"/>
            <a:pathLst>
              <a:path extrusionOk="0" h="5892104" w="4381009">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93" name="Google Shape;193;p31"/>
          <p:cNvSpPr txBox="1"/>
          <p:nvPr>
            <p:ph type="title"/>
          </p:nvPr>
        </p:nvSpPr>
        <p:spPr>
          <a:xfrm>
            <a:off x="647271" y="759003"/>
            <a:ext cx="2562119" cy="3596556"/>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4400"/>
              <a:buFont typeface="Calibri"/>
              <a:buNone/>
            </a:pPr>
            <a:r>
              <a:rPr lang="en">
                <a:solidFill>
                  <a:srgbClr val="FFFFFF"/>
                </a:solidFill>
              </a:rPr>
              <a:t>Why Learn Unix?</a:t>
            </a:r>
            <a:endParaRPr/>
          </a:p>
        </p:txBody>
      </p:sp>
      <p:sp>
        <p:nvSpPr>
          <p:cNvPr id="194" name="Google Shape;194;p31"/>
          <p:cNvSpPr txBox="1"/>
          <p:nvPr>
            <p:ph idx="12" type="sldNum"/>
          </p:nvPr>
        </p:nvSpPr>
        <p:spPr>
          <a:xfrm>
            <a:off x="8044665" y="4767263"/>
            <a:ext cx="470685" cy="273844"/>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600"/>
              </a:spcAft>
              <a:buClr>
                <a:srgbClr val="000000"/>
              </a:buClr>
              <a:buSzPts val="1000"/>
              <a:buFont typeface="Arial"/>
              <a:buNone/>
            </a:pPr>
            <a:fld id="{00000000-1234-1234-1234-123412341234}" type="slidenum">
              <a:rPr lang="en" sz="1000">
                <a:solidFill>
                  <a:srgbClr val="888888"/>
                </a:solidFill>
              </a:rPr>
              <a:t>‹#›</a:t>
            </a:fld>
            <a:endParaRPr sz="1000">
              <a:solidFill>
                <a:srgbClr val="888888"/>
              </a:solidFill>
            </a:endParaRPr>
          </a:p>
        </p:txBody>
      </p:sp>
      <p:grpSp>
        <p:nvGrpSpPr>
          <p:cNvPr id="195" name="Google Shape;195;p31"/>
          <p:cNvGrpSpPr/>
          <p:nvPr/>
        </p:nvGrpSpPr>
        <p:grpSpPr>
          <a:xfrm>
            <a:off x="3895725" y="728276"/>
            <a:ext cx="4885203" cy="3663902"/>
            <a:chOff x="0" y="500111"/>
            <a:chExt cx="4885203" cy="4885203"/>
          </a:xfrm>
        </p:grpSpPr>
        <p:sp>
          <p:nvSpPr>
            <p:cNvPr id="196" name="Google Shape;196;p31"/>
            <p:cNvSpPr/>
            <p:nvPr/>
          </p:nvSpPr>
          <p:spPr>
            <a:xfrm>
              <a:off x="0" y="500111"/>
              <a:ext cx="4885203" cy="4885203"/>
            </a:xfrm>
            <a:prstGeom prst="diamond">
              <a:avLst/>
            </a:prstGeom>
            <a:solidFill>
              <a:srgbClr val="E7CF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31"/>
            <p:cNvSpPr/>
            <p:nvPr/>
          </p:nvSpPr>
          <p:spPr>
            <a:xfrm>
              <a:off x="464094" y="964205"/>
              <a:ext cx="1905229" cy="1905229"/>
            </a:xfrm>
            <a:prstGeom prst="roundRect">
              <a:avLst>
                <a:gd fmla="val 16667" name="adj"/>
              </a:avLst>
            </a:prstGeom>
            <a:solidFill>
              <a:srgbClr val="BF504D"/>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31"/>
            <p:cNvSpPr txBox="1"/>
            <p:nvPr/>
          </p:nvSpPr>
          <p:spPr>
            <a:xfrm>
              <a:off x="557100" y="1057211"/>
              <a:ext cx="1719217" cy="1719217"/>
            </a:xfrm>
            <a:prstGeom prst="rect">
              <a:avLst/>
            </a:prstGeom>
            <a:noFill/>
            <a:ln>
              <a:noFill/>
            </a:ln>
          </p:spPr>
          <p:txBody>
            <a:bodyPr anchorCtr="0" anchor="ctr" bIns="72375" lIns="72375" spcFirstLastPara="1" rIns="72375" wrap="square" tIns="72375">
              <a:noAutofit/>
            </a:bodyPr>
            <a:lstStyle/>
            <a:p>
              <a:pPr indent="0" lvl="0" marL="0" marR="0" rtl="0" algn="ctr">
                <a:lnSpc>
                  <a:spcPct val="90000"/>
                </a:lnSpc>
                <a:spcBef>
                  <a:spcPts val="0"/>
                </a:spcBef>
                <a:spcAft>
                  <a:spcPts val="0"/>
                </a:spcAft>
                <a:buClr>
                  <a:srgbClr val="000000"/>
                </a:buClr>
                <a:buSzPts val="1900"/>
                <a:buFont typeface="Arial"/>
                <a:buNone/>
              </a:pPr>
              <a:r>
                <a:rPr b="0" i="0" lang="en" sz="1900" u="none" cap="none" strike="noStrike">
                  <a:solidFill>
                    <a:schemeClr val="lt1"/>
                  </a:solidFill>
                  <a:latin typeface="Arial"/>
                  <a:ea typeface="Arial"/>
                  <a:cs typeface="Arial"/>
                  <a:sym typeface="Arial"/>
                </a:rPr>
                <a:t>Most new bioinformatics software is created for Unix</a:t>
              </a:r>
              <a:endParaRPr b="0" i="0" sz="1900" u="none" cap="none" strike="noStrike">
                <a:solidFill>
                  <a:schemeClr val="lt1"/>
                </a:solidFill>
                <a:latin typeface="Arial"/>
                <a:ea typeface="Arial"/>
                <a:cs typeface="Arial"/>
                <a:sym typeface="Arial"/>
              </a:endParaRPr>
            </a:p>
          </p:txBody>
        </p:sp>
        <p:sp>
          <p:nvSpPr>
            <p:cNvPr id="199" name="Google Shape;199;p31"/>
            <p:cNvSpPr/>
            <p:nvPr/>
          </p:nvSpPr>
          <p:spPr>
            <a:xfrm>
              <a:off x="2515879" y="964205"/>
              <a:ext cx="1905229" cy="1905229"/>
            </a:xfrm>
            <a:prstGeom prst="roundRect">
              <a:avLst>
                <a:gd fmla="val 16667" name="adj"/>
              </a:avLst>
            </a:prstGeom>
            <a:solidFill>
              <a:schemeClr val="accent3"/>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31"/>
            <p:cNvSpPr txBox="1"/>
            <p:nvPr/>
          </p:nvSpPr>
          <p:spPr>
            <a:xfrm>
              <a:off x="2608885" y="1057211"/>
              <a:ext cx="1719217" cy="1719217"/>
            </a:xfrm>
            <a:prstGeom prst="rect">
              <a:avLst/>
            </a:prstGeom>
            <a:noFill/>
            <a:ln>
              <a:noFill/>
            </a:ln>
          </p:spPr>
          <p:txBody>
            <a:bodyPr anchorCtr="0" anchor="t" bIns="72375" lIns="72375" spcFirstLastPara="1" rIns="72375" wrap="square" tIns="72375">
              <a:noAutofit/>
            </a:bodyPr>
            <a:lstStyle/>
            <a:p>
              <a:pPr indent="0" lvl="0" marL="0" marR="0" rtl="0" algn="l">
                <a:lnSpc>
                  <a:spcPct val="90000"/>
                </a:lnSpc>
                <a:spcBef>
                  <a:spcPts val="0"/>
                </a:spcBef>
                <a:spcAft>
                  <a:spcPts val="0"/>
                </a:spcAft>
                <a:buClr>
                  <a:srgbClr val="000000"/>
                </a:buClr>
                <a:buSzPts val="1900"/>
                <a:buFont typeface="Arial"/>
                <a:buNone/>
              </a:pPr>
              <a:r>
                <a:rPr b="0" i="0" lang="en" sz="1900" u="none" cap="none" strike="noStrike">
                  <a:solidFill>
                    <a:schemeClr val="lt1"/>
                  </a:solidFill>
                  <a:latin typeface="Arial"/>
                  <a:ea typeface="Arial"/>
                  <a:cs typeface="Arial"/>
                  <a:sym typeface="Arial"/>
                </a:rPr>
                <a:t>Unix is very </a:t>
              </a:r>
              <a:r>
                <a:rPr b="1" i="0" lang="en" sz="1900" u="none" cap="none" strike="noStrike">
                  <a:solidFill>
                    <a:schemeClr val="lt1"/>
                  </a:solidFill>
                  <a:latin typeface="Arial"/>
                  <a:ea typeface="Arial"/>
                  <a:cs typeface="Arial"/>
                  <a:sym typeface="Arial"/>
                </a:rPr>
                <a:t>efficient </a:t>
              </a:r>
              <a:endParaRPr b="0" i="0" sz="1900" u="none" cap="none" strike="noStrike">
                <a:solidFill>
                  <a:schemeClr val="lt1"/>
                </a:solidFill>
                <a:latin typeface="Arial"/>
                <a:ea typeface="Arial"/>
                <a:cs typeface="Arial"/>
                <a:sym typeface="Arial"/>
              </a:endParaRPr>
            </a:p>
            <a:p>
              <a:pPr indent="-114300" lvl="1" marL="114300" marR="0" rtl="0" algn="l">
                <a:lnSpc>
                  <a:spcPct val="90000"/>
                </a:lnSpc>
                <a:spcBef>
                  <a:spcPts val="665"/>
                </a:spcBef>
                <a:spcAft>
                  <a:spcPts val="0"/>
                </a:spcAft>
                <a:buClr>
                  <a:srgbClr val="000000"/>
                </a:buClr>
                <a:buSzPts val="1500"/>
                <a:buFont typeface="Arial"/>
                <a:buChar char="•"/>
              </a:pPr>
              <a:r>
                <a:rPr b="0" i="0" lang="en" sz="1500" u="none" cap="none" strike="noStrike">
                  <a:solidFill>
                    <a:schemeClr val="lt1"/>
                  </a:solidFill>
                  <a:latin typeface="Arial"/>
                  <a:ea typeface="Arial"/>
                  <a:cs typeface="Arial"/>
                  <a:sym typeface="Arial"/>
                </a:rPr>
                <a:t>manage extremely </a:t>
              </a:r>
              <a:r>
                <a:rPr b="1" i="0" lang="en" sz="1500" u="none" cap="none" strike="noStrike">
                  <a:solidFill>
                    <a:schemeClr val="lt1"/>
                  </a:solidFill>
                  <a:latin typeface="Arial"/>
                  <a:ea typeface="Arial"/>
                  <a:cs typeface="Arial"/>
                  <a:sym typeface="Arial"/>
                </a:rPr>
                <a:t>huge amounts of data</a:t>
              </a:r>
              <a:endParaRPr b="0" i="0" sz="1500" u="none" cap="none" strike="noStrike">
                <a:solidFill>
                  <a:schemeClr val="lt1"/>
                </a:solidFill>
                <a:latin typeface="Arial"/>
                <a:ea typeface="Arial"/>
                <a:cs typeface="Arial"/>
                <a:sym typeface="Arial"/>
              </a:endParaRPr>
            </a:p>
          </p:txBody>
        </p:sp>
        <p:sp>
          <p:nvSpPr>
            <p:cNvPr id="201" name="Google Shape;201;p31"/>
            <p:cNvSpPr/>
            <p:nvPr/>
          </p:nvSpPr>
          <p:spPr>
            <a:xfrm>
              <a:off x="464094" y="3015991"/>
              <a:ext cx="1905229" cy="1905229"/>
            </a:xfrm>
            <a:prstGeom prst="roundRect">
              <a:avLst>
                <a:gd fmla="val 16667" name="adj"/>
              </a:avLst>
            </a:prstGeom>
            <a:solidFill>
              <a:schemeClr val="accent4"/>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31"/>
            <p:cNvSpPr txBox="1"/>
            <p:nvPr/>
          </p:nvSpPr>
          <p:spPr>
            <a:xfrm>
              <a:off x="557100" y="3108997"/>
              <a:ext cx="1719217" cy="1719217"/>
            </a:xfrm>
            <a:prstGeom prst="rect">
              <a:avLst/>
            </a:prstGeom>
            <a:noFill/>
            <a:ln>
              <a:noFill/>
            </a:ln>
          </p:spPr>
          <p:txBody>
            <a:bodyPr anchorCtr="0" anchor="ctr" bIns="72375" lIns="72375" spcFirstLastPara="1" rIns="72375" wrap="square" tIns="72375">
              <a:noAutofit/>
            </a:bodyPr>
            <a:lstStyle/>
            <a:p>
              <a:pPr indent="0" lvl="0" marL="0" marR="0" rtl="0" algn="ctr">
                <a:lnSpc>
                  <a:spcPct val="90000"/>
                </a:lnSpc>
                <a:spcBef>
                  <a:spcPts val="0"/>
                </a:spcBef>
                <a:spcAft>
                  <a:spcPts val="0"/>
                </a:spcAft>
                <a:buClr>
                  <a:srgbClr val="000000"/>
                </a:buClr>
                <a:buSzPts val="1900"/>
                <a:buFont typeface="Arial"/>
                <a:buNone/>
              </a:pPr>
              <a:r>
                <a:rPr b="0" i="0" lang="en" sz="1900" u="none" cap="none" strike="noStrike">
                  <a:solidFill>
                    <a:schemeClr val="lt1"/>
                  </a:solidFill>
                  <a:latin typeface="Arial"/>
                  <a:ea typeface="Arial"/>
                  <a:cs typeface="Arial"/>
                  <a:sym typeface="Arial"/>
                </a:rPr>
                <a:t>It is </a:t>
              </a:r>
              <a:r>
                <a:rPr b="1" i="0" lang="en" sz="1900" u="none" cap="none" strike="noStrike">
                  <a:solidFill>
                    <a:schemeClr val="lt1"/>
                  </a:solidFill>
                  <a:latin typeface="Arial"/>
                  <a:ea typeface="Arial"/>
                  <a:cs typeface="Arial"/>
                  <a:sym typeface="Arial"/>
                </a:rPr>
                <a:t>very popular</a:t>
              </a:r>
              <a:r>
                <a:rPr b="0" i="0" lang="en" sz="1900" u="none" cap="none" strike="noStrike">
                  <a:solidFill>
                    <a:schemeClr val="lt1"/>
                  </a:solidFill>
                  <a:latin typeface="Arial"/>
                  <a:ea typeface="Arial"/>
                  <a:cs typeface="Arial"/>
                  <a:sym typeface="Arial"/>
                </a:rPr>
                <a:t>, so it is easy to find information and get help </a:t>
              </a:r>
              <a:endParaRPr b="0" i="0" sz="1900" u="none" cap="none" strike="noStrike">
                <a:solidFill>
                  <a:schemeClr val="lt1"/>
                </a:solidFill>
                <a:latin typeface="Arial"/>
                <a:ea typeface="Arial"/>
                <a:cs typeface="Arial"/>
                <a:sym typeface="Arial"/>
              </a:endParaRPr>
            </a:p>
          </p:txBody>
        </p:sp>
        <p:sp>
          <p:nvSpPr>
            <p:cNvPr id="203" name="Google Shape;203;p31"/>
            <p:cNvSpPr/>
            <p:nvPr/>
          </p:nvSpPr>
          <p:spPr>
            <a:xfrm>
              <a:off x="2515879" y="3015991"/>
              <a:ext cx="1905229" cy="1905229"/>
            </a:xfrm>
            <a:prstGeom prst="roundRect">
              <a:avLst>
                <a:gd fmla="val 16667" name="adj"/>
              </a:avLst>
            </a:prstGeom>
            <a:solidFill>
              <a:srgbClr val="49ACC5"/>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31"/>
            <p:cNvSpPr txBox="1"/>
            <p:nvPr/>
          </p:nvSpPr>
          <p:spPr>
            <a:xfrm>
              <a:off x="2608885" y="3108997"/>
              <a:ext cx="1719217" cy="1719217"/>
            </a:xfrm>
            <a:prstGeom prst="rect">
              <a:avLst/>
            </a:prstGeom>
            <a:noFill/>
            <a:ln>
              <a:noFill/>
            </a:ln>
          </p:spPr>
          <p:txBody>
            <a:bodyPr anchorCtr="0" anchor="ctr" bIns="72375" lIns="72375" spcFirstLastPara="1" rIns="72375" wrap="square" tIns="72375">
              <a:noAutofit/>
            </a:bodyPr>
            <a:lstStyle/>
            <a:p>
              <a:pPr indent="0" lvl="0" marL="0" marR="0" rtl="0" algn="ctr">
                <a:lnSpc>
                  <a:spcPct val="90000"/>
                </a:lnSpc>
                <a:spcBef>
                  <a:spcPts val="0"/>
                </a:spcBef>
                <a:spcAft>
                  <a:spcPts val="0"/>
                </a:spcAft>
                <a:buClr>
                  <a:srgbClr val="000000"/>
                </a:buClr>
                <a:buSzPts val="1900"/>
                <a:buFont typeface="Arial"/>
                <a:buNone/>
              </a:pPr>
              <a:r>
                <a:rPr b="0" i="0" lang="en" sz="1900" u="none" cap="none" strike="noStrike">
                  <a:solidFill>
                    <a:schemeClr val="lt1"/>
                  </a:solidFill>
                  <a:latin typeface="Arial"/>
                  <a:ea typeface="Arial"/>
                  <a:cs typeface="Arial"/>
                  <a:sym typeface="Arial"/>
                </a:rPr>
                <a:t>Unix is very </a:t>
              </a:r>
              <a:r>
                <a:rPr b="1" i="0" lang="en" sz="1900" u="none" cap="none" strike="noStrike">
                  <a:solidFill>
                    <a:schemeClr val="lt1"/>
                  </a:solidFill>
                  <a:latin typeface="Arial"/>
                  <a:ea typeface="Arial"/>
                  <a:cs typeface="Arial"/>
                  <a:sym typeface="Arial"/>
                </a:rPr>
                <a:t>stable</a:t>
              </a:r>
              <a:r>
                <a:rPr b="0" i="0" lang="en" sz="1900" u="none" cap="none" strike="noStrike">
                  <a:solidFill>
                    <a:schemeClr val="lt1"/>
                  </a:solidFill>
                  <a:latin typeface="Arial"/>
                  <a:ea typeface="Arial"/>
                  <a:cs typeface="Arial"/>
                  <a:sym typeface="Arial"/>
                </a:rPr>
                <a:t> - computers running Unix almost never crash </a:t>
              </a:r>
              <a:endParaRPr b="0" i="0" sz="1900" u="none" cap="none" strike="noStrike">
                <a:solidFill>
                  <a:schemeClr val="lt1"/>
                </a:solidFill>
                <a:latin typeface="Arial"/>
                <a:ea typeface="Arial"/>
                <a:cs typeface="Arial"/>
                <a:sym typeface="Arial"/>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09" name="Shape 209"/>
        <p:cNvGrpSpPr/>
        <p:nvPr/>
      </p:nvGrpSpPr>
      <p:grpSpPr>
        <a:xfrm>
          <a:off x="0" y="0"/>
          <a:ext cx="0" cy="0"/>
          <a:chOff x="0" y="0"/>
          <a:chExt cx="0" cy="0"/>
        </a:xfrm>
      </p:grpSpPr>
      <p:sp>
        <p:nvSpPr>
          <p:cNvPr id="210" name="Google Shape;210;p32"/>
          <p:cNvSpPr/>
          <p:nvPr/>
        </p:nvSpPr>
        <p:spPr>
          <a:xfrm>
            <a:off x="363072" y="353194"/>
            <a:ext cx="3285756" cy="4419078"/>
          </a:xfrm>
          <a:custGeom>
            <a:rect b="b" l="l" r="r" t="t"/>
            <a:pathLst>
              <a:path extrusionOk="0" h="5892104" w="4381009">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211" name="Google Shape;211;p32"/>
          <p:cNvSpPr txBox="1"/>
          <p:nvPr>
            <p:ph type="title"/>
          </p:nvPr>
        </p:nvSpPr>
        <p:spPr>
          <a:xfrm>
            <a:off x="647271" y="759003"/>
            <a:ext cx="2562119" cy="3596556"/>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800"/>
              <a:buNone/>
            </a:pPr>
            <a:r>
              <a:rPr lang="en">
                <a:solidFill>
                  <a:srgbClr val="FFFFFF"/>
                </a:solidFill>
              </a:rPr>
              <a:t>Why not MS Excel?</a:t>
            </a:r>
            <a:endParaRPr/>
          </a:p>
        </p:txBody>
      </p:sp>
      <p:sp>
        <p:nvSpPr>
          <p:cNvPr id="212" name="Google Shape;212;p32"/>
          <p:cNvSpPr txBox="1"/>
          <p:nvPr>
            <p:ph idx="12" type="sldNum"/>
          </p:nvPr>
        </p:nvSpPr>
        <p:spPr>
          <a:xfrm>
            <a:off x="8044665" y="4767263"/>
            <a:ext cx="470685" cy="273844"/>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600"/>
              </a:spcAft>
              <a:buClr>
                <a:srgbClr val="000000"/>
              </a:buClr>
              <a:buSzPts val="1000"/>
              <a:buFont typeface="Arial"/>
              <a:buNone/>
            </a:pPr>
            <a:fld id="{00000000-1234-1234-1234-123412341234}" type="slidenum">
              <a:rPr lang="en" sz="1000">
                <a:solidFill>
                  <a:srgbClr val="888888"/>
                </a:solidFill>
              </a:rPr>
              <a:t>‹#›</a:t>
            </a:fld>
            <a:endParaRPr sz="1000">
              <a:solidFill>
                <a:srgbClr val="888888"/>
              </a:solidFill>
            </a:endParaRPr>
          </a:p>
        </p:txBody>
      </p:sp>
      <p:grpSp>
        <p:nvGrpSpPr>
          <p:cNvPr id="213" name="Google Shape;213;p32"/>
          <p:cNvGrpSpPr/>
          <p:nvPr/>
        </p:nvGrpSpPr>
        <p:grpSpPr>
          <a:xfrm>
            <a:off x="3895725" y="353732"/>
            <a:ext cx="4885203" cy="4412991"/>
            <a:chOff x="0" y="718"/>
            <a:chExt cx="4885203" cy="5883988"/>
          </a:xfrm>
        </p:grpSpPr>
        <p:sp>
          <p:nvSpPr>
            <p:cNvPr id="214" name="Google Shape;214;p32"/>
            <p:cNvSpPr/>
            <p:nvPr/>
          </p:nvSpPr>
          <p:spPr>
            <a:xfrm>
              <a:off x="0" y="718"/>
              <a:ext cx="4885203" cy="1681139"/>
            </a:xfrm>
            <a:prstGeom prst="roundRect">
              <a:avLst>
                <a:gd fmla="val 10000" name="adj"/>
              </a:avLst>
            </a:prstGeom>
            <a:solidFill>
              <a:srgbClr val="BF50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32"/>
            <p:cNvSpPr/>
            <p:nvPr/>
          </p:nvSpPr>
          <p:spPr>
            <a:xfrm>
              <a:off x="508544" y="378974"/>
              <a:ext cx="924626" cy="924626"/>
            </a:xfrm>
            <a:prstGeom prst="rect">
              <a:avLst/>
            </a:prstGeom>
            <a:blipFill rotWithShape="1">
              <a:blip r:embed="rId3">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32"/>
            <p:cNvSpPr/>
            <p:nvPr/>
          </p:nvSpPr>
          <p:spPr>
            <a:xfrm>
              <a:off x="1941716" y="718"/>
              <a:ext cx="2943486" cy="1681139"/>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32"/>
            <p:cNvSpPr txBox="1"/>
            <p:nvPr/>
          </p:nvSpPr>
          <p:spPr>
            <a:xfrm>
              <a:off x="1941716" y="718"/>
              <a:ext cx="2943486" cy="1681139"/>
            </a:xfrm>
            <a:prstGeom prst="rect">
              <a:avLst/>
            </a:prstGeom>
            <a:noFill/>
            <a:ln>
              <a:noFill/>
            </a:ln>
          </p:spPr>
          <p:txBody>
            <a:bodyPr anchorCtr="0" anchor="ctr" bIns="177900" lIns="177900" spcFirstLastPara="1" rIns="177900" wrap="square" tIns="177900">
              <a:noAutofit/>
            </a:bodyPr>
            <a:lstStyle/>
            <a:p>
              <a:pPr indent="0" lvl="0" marL="0" marR="0" rtl="0" algn="l">
                <a:lnSpc>
                  <a:spcPct val="100000"/>
                </a:lnSpc>
                <a:spcBef>
                  <a:spcPts val="0"/>
                </a:spcBef>
                <a:spcAft>
                  <a:spcPts val="0"/>
                </a:spcAft>
                <a:buClr>
                  <a:srgbClr val="000000"/>
                </a:buClr>
                <a:buSzPts val="1900"/>
                <a:buFont typeface="Arial"/>
                <a:buNone/>
              </a:pPr>
              <a:r>
                <a:rPr b="0" i="0" lang="en" sz="1900" u="none" cap="none" strike="noStrike">
                  <a:solidFill>
                    <a:srgbClr val="000000"/>
                  </a:solidFill>
                  <a:latin typeface="Arial"/>
                  <a:ea typeface="Arial"/>
                  <a:cs typeface="Arial"/>
                  <a:sym typeface="Arial"/>
                </a:rPr>
                <a:t>Excel is good for</a:t>
              </a:r>
              <a:r>
                <a:rPr b="1" i="0" lang="en" sz="1900" u="none" cap="none" strike="noStrike">
                  <a:solidFill>
                    <a:srgbClr val="000000"/>
                  </a:solidFill>
                  <a:latin typeface="Arial"/>
                  <a:ea typeface="Arial"/>
                  <a:cs typeface="Arial"/>
                  <a:sym typeface="Arial"/>
                </a:rPr>
                <a:t> simple tasks and small datasets</a:t>
              </a:r>
              <a:endParaRPr b="0" i="0" sz="1900" u="none" cap="none" strike="noStrike">
                <a:solidFill>
                  <a:srgbClr val="000000"/>
                </a:solidFill>
                <a:latin typeface="Arial"/>
                <a:ea typeface="Arial"/>
                <a:cs typeface="Arial"/>
                <a:sym typeface="Arial"/>
              </a:endParaRPr>
            </a:p>
          </p:txBody>
        </p:sp>
        <p:sp>
          <p:nvSpPr>
            <p:cNvPr id="218" name="Google Shape;218;p32"/>
            <p:cNvSpPr/>
            <p:nvPr/>
          </p:nvSpPr>
          <p:spPr>
            <a:xfrm>
              <a:off x="0" y="2102143"/>
              <a:ext cx="4885203" cy="1681139"/>
            </a:xfrm>
            <a:prstGeom prst="roundRect">
              <a:avLst>
                <a:gd fmla="val 1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32"/>
            <p:cNvSpPr/>
            <p:nvPr/>
          </p:nvSpPr>
          <p:spPr>
            <a:xfrm>
              <a:off x="508544" y="2480399"/>
              <a:ext cx="924626" cy="924626"/>
            </a:xfrm>
            <a:prstGeom prst="rect">
              <a:avLst/>
            </a:prstGeom>
            <a:blipFill rotWithShape="1">
              <a:blip r:embed="rId4">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32"/>
            <p:cNvSpPr/>
            <p:nvPr/>
          </p:nvSpPr>
          <p:spPr>
            <a:xfrm>
              <a:off x="1941716" y="2102143"/>
              <a:ext cx="2943486" cy="1681139"/>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32"/>
            <p:cNvSpPr txBox="1"/>
            <p:nvPr/>
          </p:nvSpPr>
          <p:spPr>
            <a:xfrm>
              <a:off x="1941716" y="2102143"/>
              <a:ext cx="2943486" cy="1681139"/>
            </a:xfrm>
            <a:prstGeom prst="rect">
              <a:avLst/>
            </a:prstGeom>
            <a:noFill/>
            <a:ln>
              <a:noFill/>
            </a:ln>
          </p:spPr>
          <p:txBody>
            <a:bodyPr anchorCtr="0" anchor="ctr" bIns="177900" lIns="177900" spcFirstLastPara="1" rIns="177900" wrap="square" tIns="177900">
              <a:noAutofit/>
            </a:bodyPr>
            <a:lstStyle/>
            <a:p>
              <a:pPr indent="0" lvl="0" marL="0" marR="0" rtl="0" algn="l">
                <a:lnSpc>
                  <a:spcPct val="100000"/>
                </a:lnSpc>
                <a:spcBef>
                  <a:spcPts val="0"/>
                </a:spcBef>
                <a:spcAft>
                  <a:spcPts val="0"/>
                </a:spcAft>
                <a:buClr>
                  <a:srgbClr val="000000"/>
                </a:buClr>
                <a:buSzPts val="1900"/>
                <a:buFont typeface="Arial"/>
                <a:buNone/>
              </a:pPr>
              <a:r>
                <a:rPr b="0" i="0" lang="en" sz="1900" u="none" cap="none" strike="noStrike">
                  <a:solidFill>
                    <a:srgbClr val="000000"/>
                  </a:solidFill>
                  <a:latin typeface="Arial"/>
                  <a:ea typeface="Arial"/>
                  <a:cs typeface="Arial"/>
                  <a:sym typeface="Arial"/>
                </a:rPr>
                <a:t>Excel is not eble to handle </a:t>
              </a:r>
              <a:r>
                <a:rPr b="1" i="0" lang="en" sz="1900" u="none" cap="none" strike="noStrike">
                  <a:solidFill>
                    <a:srgbClr val="000000"/>
                  </a:solidFill>
                  <a:latin typeface="Arial"/>
                  <a:ea typeface="Arial"/>
                  <a:cs typeface="Arial"/>
                  <a:sym typeface="Arial"/>
                </a:rPr>
                <a:t>large datasets </a:t>
              </a:r>
              <a:r>
                <a:rPr b="0" i="0" lang="en" sz="1900" u="none" cap="none" strike="noStrike">
                  <a:solidFill>
                    <a:srgbClr val="000000"/>
                  </a:solidFill>
                  <a:latin typeface="Arial"/>
                  <a:ea typeface="Arial"/>
                  <a:cs typeface="Arial"/>
                  <a:sym typeface="Arial"/>
                </a:rPr>
                <a:t>above 1,048,576 rows and 16,384 columns</a:t>
              </a:r>
              <a:endParaRPr b="0" i="0" sz="1900" u="none" cap="none" strike="noStrike">
                <a:solidFill>
                  <a:srgbClr val="000000"/>
                </a:solidFill>
                <a:latin typeface="Arial"/>
                <a:ea typeface="Arial"/>
                <a:cs typeface="Arial"/>
                <a:sym typeface="Arial"/>
              </a:endParaRPr>
            </a:p>
          </p:txBody>
        </p:sp>
        <p:sp>
          <p:nvSpPr>
            <p:cNvPr id="222" name="Google Shape;222;p32"/>
            <p:cNvSpPr/>
            <p:nvPr/>
          </p:nvSpPr>
          <p:spPr>
            <a:xfrm>
              <a:off x="0" y="4203567"/>
              <a:ext cx="4885203" cy="1681139"/>
            </a:xfrm>
            <a:prstGeom prst="roundRect">
              <a:avLst>
                <a:gd fmla="val 1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32"/>
            <p:cNvSpPr/>
            <p:nvPr/>
          </p:nvSpPr>
          <p:spPr>
            <a:xfrm>
              <a:off x="508544" y="4581824"/>
              <a:ext cx="924626" cy="924626"/>
            </a:xfrm>
            <a:prstGeom prst="rect">
              <a:avLst/>
            </a:prstGeom>
            <a:blipFill rotWithShape="1">
              <a:blip r:embed="rId5">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32"/>
            <p:cNvSpPr/>
            <p:nvPr/>
          </p:nvSpPr>
          <p:spPr>
            <a:xfrm>
              <a:off x="1941716" y="4203567"/>
              <a:ext cx="2943486" cy="1681139"/>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32"/>
            <p:cNvSpPr txBox="1"/>
            <p:nvPr/>
          </p:nvSpPr>
          <p:spPr>
            <a:xfrm>
              <a:off x="1941716" y="4203567"/>
              <a:ext cx="2943486" cy="1681139"/>
            </a:xfrm>
            <a:prstGeom prst="rect">
              <a:avLst/>
            </a:prstGeom>
            <a:noFill/>
            <a:ln>
              <a:noFill/>
            </a:ln>
          </p:spPr>
          <p:txBody>
            <a:bodyPr anchorCtr="0" anchor="ctr" bIns="177900" lIns="177900" spcFirstLastPara="1" rIns="177900" wrap="square" tIns="177900">
              <a:noAutofit/>
            </a:bodyPr>
            <a:lstStyle/>
            <a:p>
              <a:pPr indent="0" lvl="0" marL="0" marR="0" rtl="0" algn="l">
                <a:lnSpc>
                  <a:spcPct val="100000"/>
                </a:lnSpc>
                <a:spcBef>
                  <a:spcPts val="0"/>
                </a:spcBef>
                <a:spcAft>
                  <a:spcPts val="0"/>
                </a:spcAft>
                <a:buClr>
                  <a:srgbClr val="000000"/>
                </a:buClr>
                <a:buSzPts val="1900"/>
                <a:buFont typeface="Arial"/>
                <a:buNone/>
              </a:pPr>
              <a:r>
                <a:rPr b="0" i="0" lang="en" sz="1900" u="none" cap="none" strike="noStrike">
                  <a:solidFill>
                    <a:srgbClr val="000000"/>
                  </a:solidFill>
                  <a:latin typeface="Arial"/>
                  <a:ea typeface="Arial"/>
                  <a:cs typeface="Arial"/>
                  <a:sym typeface="Arial"/>
                </a:rPr>
                <a:t>Excel is not suitable for large number of datasets. </a:t>
              </a:r>
              <a:endParaRPr b="0" i="0" sz="1900" u="none" cap="none" strike="noStrike">
                <a:solidFill>
                  <a:srgbClr val="000000"/>
                </a:solidFill>
                <a:latin typeface="Arial"/>
                <a:ea typeface="Arial"/>
                <a:cs typeface="Arial"/>
                <a:sym typeface="Arial"/>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30" name="Shape 230"/>
        <p:cNvGrpSpPr/>
        <p:nvPr/>
      </p:nvGrpSpPr>
      <p:grpSpPr>
        <a:xfrm>
          <a:off x="0" y="0"/>
          <a:ext cx="0" cy="0"/>
          <a:chOff x="0" y="0"/>
          <a:chExt cx="0" cy="0"/>
        </a:xfrm>
      </p:grpSpPr>
      <p:sp>
        <p:nvSpPr>
          <p:cNvPr id="231" name="Google Shape;231;p33"/>
          <p:cNvSpPr txBox="1"/>
          <p:nvPr>
            <p:ph type="title"/>
          </p:nvPr>
        </p:nvSpPr>
        <p:spPr>
          <a:xfrm>
            <a:off x="491490" y="273844"/>
            <a:ext cx="3840085" cy="126959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800"/>
              <a:buNone/>
            </a:pPr>
            <a:r>
              <a:rPr lang="en"/>
              <a:t>What is Unix?</a:t>
            </a:r>
            <a:endParaRPr/>
          </a:p>
        </p:txBody>
      </p:sp>
      <p:cxnSp>
        <p:nvCxnSpPr>
          <p:cNvPr id="232" name="Google Shape;232;p33"/>
          <p:cNvCxnSpPr/>
          <p:nvPr/>
        </p:nvCxnSpPr>
        <p:spPr>
          <a:xfrm>
            <a:off x="491490" y="1737360"/>
            <a:ext cx="3429000" cy="0"/>
          </a:xfrm>
          <a:prstGeom prst="straightConnector1">
            <a:avLst/>
          </a:prstGeom>
          <a:noFill/>
          <a:ln cap="sq" cmpd="sng" w="19050">
            <a:solidFill>
              <a:schemeClr val="dk1"/>
            </a:solidFill>
            <a:prstDash val="solid"/>
            <a:round/>
            <a:headEnd len="sm" w="sm" type="none"/>
            <a:tailEnd len="sm" w="sm" type="none"/>
          </a:ln>
        </p:spPr>
      </p:cxnSp>
      <p:sp>
        <p:nvSpPr>
          <p:cNvPr id="233" name="Google Shape;233;p33"/>
          <p:cNvSpPr txBox="1"/>
          <p:nvPr>
            <p:ph idx="1" type="body"/>
          </p:nvPr>
        </p:nvSpPr>
        <p:spPr>
          <a:xfrm>
            <a:off x="491490" y="1931275"/>
            <a:ext cx="3840085" cy="2596671"/>
          </a:xfrm>
          <a:prstGeom prst="rect">
            <a:avLst/>
          </a:prstGeom>
          <a:noFill/>
          <a:ln>
            <a:noFill/>
          </a:ln>
        </p:spPr>
        <p:txBody>
          <a:bodyPr anchorCtr="0" anchor="t" bIns="45700" lIns="91425" spcFirstLastPara="1" rIns="91425" wrap="square" tIns="45700">
            <a:noAutofit/>
          </a:bodyPr>
          <a:lstStyle/>
          <a:p>
            <a:pPr indent="-419100" lvl="0" marL="457200" rtl="0" algn="l">
              <a:lnSpc>
                <a:spcPct val="100000"/>
              </a:lnSpc>
              <a:spcBef>
                <a:spcPts val="360"/>
              </a:spcBef>
              <a:spcAft>
                <a:spcPts val="0"/>
              </a:spcAft>
              <a:buSzPts val="3000"/>
              <a:buChar char="•"/>
            </a:pPr>
            <a:r>
              <a:rPr lang="en" sz="1800"/>
              <a:t>UNIX-like system (e.g Linux, Ubuntu) is a type of operating system  that lack a </a:t>
            </a:r>
            <a:r>
              <a:rPr b="1" lang="en" sz="1800"/>
              <a:t>graphical interface</a:t>
            </a:r>
            <a:r>
              <a:rPr lang="en" sz="1800"/>
              <a:t> and require inputting code. </a:t>
            </a:r>
            <a:endParaRPr/>
          </a:p>
          <a:p>
            <a:pPr indent="-419100" lvl="0" marL="457200" rtl="0" algn="l">
              <a:lnSpc>
                <a:spcPct val="100000"/>
              </a:lnSpc>
              <a:spcBef>
                <a:spcPts val="0"/>
              </a:spcBef>
              <a:spcAft>
                <a:spcPts val="0"/>
              </a:spcAft>
              <a:buSzPts val="3000"/>
              <a:buChar char="•"/>
            </a:pPr>
            <a:r>
              <a:rPr lang="en" sz="1800"/>
              <a:t>UNIX environment is often is referred as command line interface opposed to graphical interface, which is common for Windows and MacOS. </a:t>
            </a:r>
            <a:endParaRPr/>
          </a:p>
        </p:txBody>
      </p:sp>
      <p:sp>
        <p:nvSpPr>
          <p:cNvPr id="234" name="Google Shape;234;p33"/>
          <p:cNvSpPr txBox="1"/>
          <p:nvPr>
            <p:ph idx="12" type="sldNum"/>
          </p:nvPr>
        </p:nvSpPr>
        <p:spPr>
          <a:xfrm>
            <a:off x="5206365" y="4767263"/>
            <a:ext cx="874395" cy="273844"/>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600"/>
              </a:spcAft>
              <a:buClr>
                <a:srgbClr val="000000"/>
              </a:buClr>
              <a:buSzPts val="1200"/>
              <a:buFont typeface="Arial"/>
              <a:buNone/>
            </a:pPr>
            <a:fld id="{00000000-1234-1234-1234-123412341234}" type="slidenum">
              <a:rPr lang="en"/>
              <a:t>‹#›</a:t>
            </a:fld>
            <a:endParaRPr/>
          </a:p>
        </p:txBody>
      </p:sp>
      <p:pic>
        <p:nvPicPr>
          <p:cNvPr id="235" name="Google Shape;235;p33"/>
          <p:cNvPicPr preferRelativeResize="0"/>
          <p:nvPr/>
        </p:nvPicPr>
        <p:blipFill rotWithShape="1">
          <a:blip r:embed="rId3">
            <a:alphaModFix/>
          </a:blip>
          <a:srcRect b="0" l="0" r="26355" t="0"/>
          <a:stretch/>
        </p:blipFill>
        <p:spPr>
          <a:xfrm>
            <a:off x="4409136" y="8"/>
            <a:ext cx="4734863" cy="5143490"/>
          </a:xfrm>
          <a:custGeom>
            <a:rect b="b" l="l" r="r" t="t"/>
            <a:pathLst>
              <a:path extrusionOk="0" h="6857997" w="6313150">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